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327" r:id="rId3"/>
    <p:sldId id="283" r:id="rId4"/>
    <p:sldId id="258" r:id="rId5"/>
    <p:sldId id="285" r:id="rId6"/>
    <p:sldId id="317" r:id="rId7"/>
    <p:sldId id="318" r:id="rId8"/>
    <p:sldId id="315" r:id="rId9"/>
    <p:sldId id="316" r:id="rId10"/>
    <p:sldId id="314" r:id="rId11"/>
    <p:sldId id="321" r:id="rId12"/>
    <p:sldId id="319" r:id="rId13"/>
    <p:sldId id="320" r:id="rId14"/>
    <p:sldId id="325" r:id="rId15"/>
    <p:sldId id="260" r:id="rId16"/>
    <p:sldId id="261" r:id="rId17"/>
    <p:sldId id="322" r:id="rId18"/>
    <p:sldId id="309" r:id="rId19"/>
    <p:sldId id="323" r:id="rId20"/>
    <p:sldId id="324" r:id="rId21"/>
    <p:sldId id="266" r:id="rId22"/>
    <p:sldId id="326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E9E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882"/>
    <p:restoredTop sz="86371"/>
  </p:normalViewPr>
  <p:slideViewPr>
    <p:cSldViewPr snapToGrid="0" snapToObjects="1">
      <p:cViewPr varScale="1">
        <p:scale>
          <a:sx n="80" d="100"/>
          <a:sy n="80" d="100"/>
        </p:scale>
        <p:origin x="224" y="7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tif>
</file>

<file path=ppt/media/image18.tif>
</file>

<file path=ppt/media/image19.tif>
</file>

<file path=ppt/media/image2.tif>
</file>

<file path=ppt/media/image20.tif>
</file>

<file path=ppt/media/image21.tif>
</file>

<file path=ppt/media/image22.tif>
</file>

<file path=ppt/media/image23.tif>
</file>

<file path=ppt/media/image24.png>
</file>

<file path=ppt/media/image25.jpg>
</file>

<file path=ppt/media/image26.png>
</file>

<file path=ppt/media/image260.png>
</file>

<file path=ppt/media/image27.png>
</file>

<file path=ppt/media/image28.png>
</file>

<file path=ppt/media/image29.png>
</file>

<file path=ppt/media/image3.tif>
</file>

<file path=ppt/media/image4.tif>
</file>

<file path=ppt/media/image5.tif>
</file>

<file path=ppt/media/image6.png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02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标题文本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11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11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lvl="0" indent="0">
              <a:buSzTx/>
              <a:buFontTx/>
              <a:buNone/>
              <a:defRPr sz="2400" b="1"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82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83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lvl="0" indent="0">
              <a:buSzTx/>
              <a:buFontTx/>
              <a:buNone/>
              <a:defRPr sz="1600"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8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92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r>
              <a:rPr lang="zh-CN" altLang="en-US"/>
              <a:t>单击图标添加图片</a:t>
            </a:r>
            <a:endParaRPr/>
          </a:p>
        </p:txBody>
      </p:sp>
      <p:sp>
        <p:nvSpPr>
          <p:cNvPr id="9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/>
          </a:p>
        </p:txBody>
      </p:sp>
      <p:sp>
        <p:nvSpPr>
          <p:cNvPr id="9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8000"/>
            <a:lum/>
          </a:blip>
          <a:srcRect/>
          <a:tile tx="0" ty="0" sx="55000" sy="55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7" Type="http://schemas.openxmlformats.org/officeDocument/2006/relationships/image" Target="../media/image7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tif"/><Relationship Id="rId3" Type="http://schemas.openxmlformats.org/officeDocument/2006/relationships/image" Target="../media/image18.tif"/><Relationship Id="rId7" Type="http://schemas.openxmlformats.org/officeDocument/2006/relationships/image" Target="../media/image22.tif"/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tif"/><Relationship Id="rId5" Type="http://schemas.openxmlformats.org/officeDocument/2006/relationships/image" Target="../media/image20.tif"/><Relationship Id="rId4" Type="http://schemas.openxmlformats.org/officeDocument/2006/relationships/image" Target="../media/image19.t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itle 1"/>
          <p:cNvSpPr txBox="1">
            <a:spLocks noGrp="1"/>
          </p:cNvSpPr>
          <p:nvPr>
            <p:ph type="ctrTitle"/>
          </p:nvPr>
        </p:nvSpPr>
        <p:spPr>
          <a:xfrm>
            <a:off x="833119" y="1122362"/>
            <a:ext cx="3200401" cy="2387601"/>
          </a:xfrm>
          <a:prstGeom prst="rect">
            <a:avLst/>
          </a:prstGeom>
        </p:spPr>
        <p:txBody>
          <a:bodyPr/>
          <a:lstStyle/>
          <a:p>
            <a:pPr algn="l">
              <a:defRPr sz="4100">
                <a:solidFill>
                  <a:srgbClr val="C00000"/>
                </a:solidFill>
              </a:defRPr>
            </a:pPr>
            <a:r>
              <a:rPr lang="zh-CN" altLang="en-US" sz="4100" b="1" dirty="0"/>
              <a:t>题目</a:t>
            </a:r>
            <a:br>
              <a:rPr lang="en-US" altLang="zh-CN" sz="4100" b="1" dirty="0"/>
            </a:br>
            <a:r>
              <a:rPr dirty="0"/>
              <a:t>Lesson-0</a:t>
            </a:r>
            <a:r>
              <a:rPr lang="en-US" altLang="zh-CN" dirty="0"/>
              <a:t>2</a:t>
            </a:r>
            <a:endParaRPr dirty="0"/>
          </a:p>
        </p:txBody>
      </p:sp>
      <p:sp>
        <p:nvSpPr>
          <p:cNvPr id="122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833119" y="4728311"/>
            <a:ext cx="3200401" cy="1655761"/>
          </a:xfrm>
          <a:prstGeom prst="rect">
            <a:avLst/>
          </a:prstGeom>
        </p:spPr>
        <p:txBody>
          <a:bodyPr/>
          <a:lstStyle/>
          <a:p>
            <a:pPr algn="l">
              <a:defRPr sz="1600"/>
            </a:pPr>
            <a:r>
              <a:rPr lang="en-US" altLang="zh-CN" dirty="0"/>
              <a:t>xx</a:t>
            </a:r>
            <a:r>
              <a:rPr lang="zh-CN" altLang="en-US" dirty="0"/>
              <a:t>老师</a:t>
            </a:r>
            <a:r>
              <a:rPr lang="en-US" altLang="zh-CN" dirty="0"/>
              <a:t>&amp;</a:t>
            </a:r>
            <a:r>
              <a:rPr lang="zh-CN" altLang="en-US" dirty="0"/>
              <a:t> 开课吧人工智能学院</a:t>
            </a:r>
            <a:r>
              <a:rPr dirty="0" err="1"/>
              <a:t>课程组</a:t>
            </a:r>
            <a:r>
              <a:rPr dirty="0"/>
              <a:t> </a:t>
            </a:r>
          </a:p>
          <a:p>
            <a:pPr algn="l">
              <a:defRPr sz="1800"/>
            </a:pPr>
            <a:r>
              <a:rPr dirty="0"/>
              <a:t>2019.</a:t>
            </a:r>
            <a:r>
              <a:rPr lang="en-US" altLang="zh-CN" dirty="0"/>
              <a:t>9</a:t>
            </a:r>
            <a:endParaRPr dirty="0"/>
          </a:p>
        </p:txBody>
      </p:sp>
      <p:pic>
        <p:nvPicPr>
          <p:cNvPr id="123" name="Picture 6" descr="Picture 6"/>
          <p:cNvPicPr>
            <a:picLocks noChangeAspect="1"/>
          </p:cNvPicPr>
          <p:nvPr/>
        </p:nvPicPr>
        <p:blipFill>
          <a:blip r:embed="rId2"/>
          <a:srcRect t="4253" r="2" b="18588"/>
          <a:stretch>
            <a:fillRect/>
          </a:stretch>
        </p:blipFill>
        <p:spPr>
          <a:xfrm>
            <a:off x="4657342" y="-2"/>
            <a:ext cx="2829215" cy="2183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Picture 11" descr="Picture 11"/>
          <p:cNvPicPr>
            <a:picLocks noChangeAspect="1"/>
          </p:cNvPicPr>
          <p:nvPr/>
        </p:nvPicPr>
        <p:blipFill>
          <a:blip r:embed="rId3"/>
          <a:srcRect t="17272" r="3" b="3400"/>
          <a:stretch>
            <a:fillRect/>
          </a:stretch>
        </p:blipFill>
        <p:spPr>
          <a:xfrm>
            <a:off x="4657342" y="2274491"/>
            <a:ext cx="2825497" cy="22414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icture 7" descr="Picture 7"/>
          <p:cNvPicPr>
            <a:picLocks noChangeAspect="1"/>
          </p:cNvPicPr>
          <p:nvPr/>
        </p:nvPicPr>
        <p:blipFill>
          <a:blip r:embed="rId4"/>
          <a:srcRect r="23289" b="2"/>
          <a:stretch>
            <a:fillRect/>
          </a:stretch>
        </p:blipFill>
        <p:spPr>
          <a:xfrm>
            <a:off x="7570565" y="9"/>
            <a:ext cx="4614003" cy="33832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icture 14" descr="Picture 14"/>
          <p:cNvPicPr>
            <a:picLocks noChangeAspect="1"/>
          </p:cNvPicPr>
          <p:nvPr/>
        </p:nvPicPr>
        <p:blipFill>
          <a:blip r:embed="rId5"/>
          <a:srcRect l="7858"/>
          <a:stretch>
            <a:fillRect/>
          </a:stretch>
        </p:blipFill>
        <p:spPr>
          <a:xfrm>
            <a:off x="5553307" y="4728311"/>
            <a:ext cx="2128771" cy="18403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Picture 9" descr="Picture 9"/>
          <p:cNvPicPr>
            <a:picLocks noChangeAspect="1"/>
          </p:cNvPicPr>
          <p:nvPr/>
        </p:nvPicPr>
        <p:blipFill>
          <a:blip r:embed="rId6"/>
          <a:srcRect t="7323" b="7905"/>
          <a:stretch>
            <a:fillRect/>
          </a:stretch>
        </p:blipFill>
        <p:spPr>
          <a:xfrm>
            <a:off x="7570565" y="3474720"/>
            <a:ext cx="4614003" cy="33832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Picture 15" descr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9299" y="4674947"/>
            <a:ext cx="1470145" cy="18403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 9"/>
          <p:cNvSpPr/>
          <p:nvPr/>
        </p:nvSpPr>
        <p:spPr>
          <a:xfrm>
            <a:off x="0" y="3726"/>
            <a:ext cx="5614877" cy="6858001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rgbClr val="AFABAB"/>
              </a:gs>
              <a:gs pos="100000">
                <a:srgbClr val="AFABAB"/>
              </a:gs>
            </a:gsLst>
            <a:lin ang="4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9" name="Picture 11" descr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47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Title 1"/>
          <p:cNvSpPr txBox="1">
            <a:spLocks noGrp="1"/>
          </p:cNvSpPr>
          <p:nvPr>
            <p:ph type="title"/>
          </p:nvPr>
        </p:nvSpPr>
        <p:spPr>
          <a:xfrm>
            <a:off x="5896385" y="-17027"/>
            <a:ext cx="5733579" cy="1014367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C00000"/>
                </a:solidFill>
              </a:defRPr>
            </a:pPr>
            <a:r>
              <a:rPr lang="en-US" dirty="0"/>
              <a:t>Test your understanding</a:t>
            </a:r>
            <a:endParaRPr dirty="0"/>
          </a:p>
        </p:txBody>
      </p:sp>
      <p:sp>
        <p:nvSpPr>
          <p:cNvPr id="191" name="Freeform 62"/>
          <p:cNvSpPr/>
          <p:nvPr/>
        </p:nvSpPr>
        <p:spPr>
          <a:xfrm>
            <a:off x="-1" y="738618"/>
            <a:ext cx="5000440" cy="5400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935" y="0"/>
                </a:moveTo>
                <a:cubicBezTo>
                  <a:pt x="16377" y="0"/>
                  <a:pt x="21600" y="4835"/>
                  <a:pt x="21600" y="10800"/>
                </a:cubicBezTo>
                <a:cubicBezTo>
                  <a:pt x="21600" y="16765"/>
                  <a:pt x="16377" y="21600"/>
                  <a:pt x="9935" y="21600"/>
                </a:cubicBezTo>
                <a:cubicBezTo>
                  <a:pt x="5908" y="21600"/>
                  <a:pt x="2358" y="19711"/>
                  <a:pt x="262" y="16838"/>
                </a:cubicBezTo>
                <a:lnTo>
                  <a:pt x="0" y="16439"/>
                </a:lnTo>
                <a:lnTo>
                  <a:pt x="0" y="5161"/>
                </a:lnTo>
                <a:lnTo>
                  <a:pt x="262" y="4762"/>
                </a:lnTo>
                <a:cubicBezTo>
                  <a:pt x="2358" y="1889"/>
                  <a:pt x="5908" y="0"/>
                  <a:pt x="993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BDC5D5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2" name="Graphic 6" descr="Graphic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54" y="1629088"/>
            <a:ext cx="3620021" cy="362002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1995D0-53A3-DD44-AED4-091ED09B20CF}"/>
              </a:ext>
            </a:extLst>
          </p:cNvPr>
          <p:cNvSpPr txBox="1"/>
          <p:nvPr/>
        </p:nvSpPr>
        <p:spPr>
          <a:xfrm>
            <a:off x="6065131" y="3439099"/>
            <a:ext cx="5702710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1.</a:t>
            </a: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What is the path from </a:t>
            </a:r>
            <a:r>
              <a:rPr lang="en-US" altLang="zh-CN" sz="2000" dirty="0"/>
              <a:t>S to G 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using BFS ?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8F52A1-9768-9641-874A-C9B325FFA33A}"/>
              </a:ext>
            </a:extLst>
          </p:cNvPr>
          <p:cNvSpPr txBox="1"/>
          <p:nvPr/>
        </p:nvSpPr>
        <p:spPr>
          <a:xfrm>
            <a:off x="6080565" y="4948495"/>
            <a:ext cx="5702710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000" dirty="0"/>
              <a:t>2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.</a:t>
            </a: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What is the path from S to G using DFS ?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B287592-78B4-8947-A4F8-8DB94143DDE7}"/>
              </a:ext>
            </a:extLst>
          </p:cNvPr>
          <p:cNvSpPr txBox="1"/>
          <p:nvPr/>
        </p:nvSpPr>
        <p:spPr>
          <a:xfrm>
            <a:off x="6956441" y="4024521"/>
            <a:ext cx="4215539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 -&gt; D -&gt; E -&gt; F -&gt; G </a:t>
            </a:r>
          </a:p>
        </p:txBody>
      </p:sp>
      <p:grpSp>
        <p:nvGrpSpPr>
          <p:cNvPr id="251" name="Group 88">
            <a:extLst>
              <a:ext uri="{FF2B5EF4-FFF2-40B4-BE49-F238E27FC236}">
                <a16:creationId xmlns:a16="http://schemas.microsoft.com/office/drawing/2014/main" id="{9827878E-EDA4-1E49-98CE-992D39BF1B27}"/>
              </a:ext>
            </a:extLst>
          </p:cNvPr>
          <p:cNvGrpSpPr>
            <a:grpSpLocks/>
          </p:cNvGrpSpPr>
          <p:nvPr/>
        </p:nvGrpSpPr>
        <p:grpSpPr bwMode="auto">
          <a:xfrm>
            <a:off x="6080565" y="1226622"/>
            <a:ext cx="4741587" cy="1760011"/>
            <a:chOff x="662" y="715"/>
            <a:chExt cx="4320" cy="1784"/>
          </a:xfrm>
        </p:grpSpPr>
        <p:sp>
          <p:nvSpPr>
            <p:cNvPr id="252" name="Rectangle 4">
              <a:extLst>
                <a:ext uri="{FF2B5EF4-FFF2-40B4-BE49-F238E27FC236}">
                  <a16:creationId xmlns:a16="http://schemas.microsoft.com/office/drawing/2014/main" id="{74BEE6A3-3D3C-E542-B0D7-A11A1C290E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" y="715"/>
              <a:ext cx="4320" cy="177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GB" altLang="en-US" sz="2400">
                <a:solidFill>
                  <a:srgbClr val="660066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253" name="Text Box 54">
              <a:extLst>
                <a:ext uri="{FF2B5EF4-FFF2-40B4-BE49-F238E27FC236}">
                  <a16:creationId xmlns:a16="http://schemas.microsoft.com/office/drawing/2014/main" id="{3113E474-5ED6-1D45-81F1-DEFB7BBBF5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2208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grpSp>
          <p:nvGrpSpPr>
            <p:cNvPr id="254" name="Group 58">
              <a:extLst>
                <a:ext uri="{FF2B5EF4-FFF2-40B4-BE49-F238E27FC236}">
                  <a16:creationId xmlns:a16="http://schemas.microsoft.com/office/drawing/2014/main" id="{6FFA19C7-1F3E-6846-AD9F-AD1D317EC1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81" y="979"/>
              <a:ext cx="3235" cy="1056"/>
              <a:chOff x="1421" y="2256"/>
              <a:chExt cx="3235" cy="1056"/>
            </a:xfrm>
          </p:grpSpPr>
          <p:sp>
            <p:nvSpPr>
              <p:cNvPr id="260" name="Oval 59">
                <a:extLst>
                  <a:ext uri="{FF2B5EF4-FFF2-40B4-BE49-F238E27FC236}">
                    <a16:creationId xmlns:a16="http://schemas.microsoft.com/office/drawing/2014/main" id="{E356673E-3A52-CD40-A31C-293151CB8F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2256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A</a:t>
                </a:r>
                <a:endParaRPr lang="en-US" altLang="en-US" sz="2000">
                  <a:solidFill>
                    <a:srgbClr val="000099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  <p:sp>
            <p:nvSpPr>
              <p:cNvPr id="261" name="Oval 60">
                <a:extLst>
                  <a:ext uri="{FF2B5EF4-FFF2-40B4-BE49-F238E27FC236}">
                    <a16:creationId xmlns:a16="http://schemas.microsoft.com/office/drawing/2014/main" id="{E4222290-3E00-0D47-9B27-BBD728A076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3072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D</a:t>
                </a:r>
                <a:endParaRPr lang="en-US" altLang="en-US" sz="2000">
                  <a:solidFill>
                    <a:srgbClr val="000099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  <p:sp>
            <p:nvSpPr>
              <p:cNvPr id="262" name="Oval 61">
                <a:extLst>
                  <a:ext uri="{FF2B5EF4-FFF2-40B4-BE49-F238E27FC236}">
                    <a16:creationId xmlns:a16="http://schemas.microsoft.com/office/drawing/2014/main" id="{12374ADE-E5F5-5F4D-BC50-C0AFE36954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2" y="2256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263" name="Oval 62">
                <a:extLst>
                  <a:ext uri="{FF2B5EF4-FFF2-40B4-BE49-F238E27FC236}">
                    <a16:creationId xmlns:a16="http://schemas.microsoft.com/office/drawing/2014/main" id="{30DB554E-6206-664D-9830-1166562EF6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3072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264" name="Oval 63">
                <a:extLst>
                  <a:ext uri="{FF2B5EF4-FFF2-40B4-BE49-F238E27FC236}">
                    <a16:creationId xmlns:a16="http://schemas.microsoft.com/office/drawing/2014/main" id="{5B8DEEBB-4684-864C-932A-E0150699D5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0" y="2256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265" name="Oval 64">
                <a:extLst>
                  <a:ext uri="{FF2B5EF4-FFF2-40B4-BE49-F238E27FC236}">
                    <a16:creationId xmlns:a16="http://schemas.microsoft.com/office/drawing/2014/main" id="{15A27369-EF87-B842-B488-6D7273038A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072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266" name="Oval 65">
                <a:extLst>
                  <a:ext uri="{FF2B5EF4-FFF2-40B4-BE49-F238E27FC236}">
                    <a16:creationId xmlns:a16="http://schemas.microsoft.com/office/drawing/2014/main" id="{7CC9AAD2-650D-1D4F-A9A1-0B232C5D65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6" y="2784"/>
                <a:ext cx="240" cy="240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nl-NL" altLang="en-US" sz="2000">
                  <a:solidFill>
                    <a:srgbClr val="00009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67" name="Oval 66">
                <a:extLst>
                  <a:ext uri="{FF2B5EF4-FFF2-40B4-BE49-F238E27FC236}">
                    <a16:creationId xmlns:a16="http://schemas.microsoft.com/office/drawing/2014/main" id="{22B332A1-E290-A247-92E3-413C6F7561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640"/>
                <a:ext cx="240" cy="240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nl-NL" altLang="en-US" sz="2000">
                  <a:solidFill>
                    <a:srgbClr val="00009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68" name="Text Box 67">
                <a:extLst>
                  <a:ext uri="{FF2B5EF4-FFF2-40B4-BE49-F238E27FC236}">
                    <a16:creationId xmlns:a16="http://schemas.microsoft.com/office/drawing/2014/main" id="{BF2B7F8D-A8A1-2746-B98A-5BB15FDF0F5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86" y="2696"/>
                <a:ext cx="24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 sz="2400" dirty="0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sp>
            <p:nvSpPr>
              <p:cNvPr id="269" name="Text Box 68">
                <a:extLst>
                  <a:ext uri="{FF2B5EF4-FFF2-40B4-BE49-F238E27FC236}">
                    <a16:creationId xmlns:a16="http://schemas.microsoft.com/office/drawing/2014/main" id="{ECE6AC53-CE24-294D-A41A-8C48CB566F2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21" y="2540"/>
                <a:ext cx="249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 sz="2400" dirty="0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S</a:t>
                </a:r>
              </a:p>
            </p:txBody>
          </p:sp>
          <p:cxnSp>
            <p:nvCxnSpPr>
              <p:cNvPr id="270" name="AutoShape 69">
                <a:extLst>
                  <a:ext uri="{FF2B5EF4-FFF2-40B4-BE49-F238E27FC236}">
                    <a16:creationId xmlns:a16="http://schemas.microsoft.com/office/drawing/2014/main" id="{C317DD73-36CA-3945-AD92-B89E68E67B4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592" y="2448"/>
                <a:ext cx="361" cy="209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1" name="AutoShape 70">
                <a:extLst>
                  <a:ext uri="{FF2B5EF4-FFF2-40B4-BE49-F238E27FC236}">
                    <a16:creationId xmlns:a16="http://schemas.microsoft.com/office/drawing/2014/main" id="{DA8AE6A8-0E23-EB4E-91D9-19C0C6E5405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604" y="2892"/>
                <a:ext cx="555" cy="264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2" name="AutoShape 71">
                <a:extLst>
                  <a:ext uri="{FF2B5EF4-FFF2-40B4-BE49-F238E27FC236}">
                    <a16:creationId xmlns:a16="http://schemas.microsoft.com/office/drawing/2014/main" id="{E65998A2-6727-D74E-B850-79C059C5A11C}"/>
                  </a:ext>
                </a:extLst>
              </p:cNvPr>
              <p:cNvCxnSpPr>
                <a:cxnSpLocks noChangeShapeType="1"/>
                <a:stCxn id="260" idx="6"/>
                <a:endCxn id="262" idx="2"/>
              </p:cNvCxnSpPr>
              <p:nvPr/>
            </p:nvCxnSpPr>
            <p:spPr bwMode="auto">
              <a:xfrm>
                <a:off x="2160" y="2376"/>
                <a:ext cx="912" cy="0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3" name="AutoShape 72">
                <a:extLst>
                  <a:ext uri="{FF2B5EF4-FFF2-40B4-BE49-F238E27FC236}">
                    <a16:creationId xmlns:a16="http://schemas.microsoft.com/office/drawing/2014/main" id="{B2192F02-C333-504C-9C28-B6643E1D81E6}"/>
                  </a:ext>
                </a:extLst>
              </p:cNvPr>
              <p:cNvCxnSpPr>
                <a:cxnSpLocks noChangeShapeType="1"/>
                <a:stCxn id="261" idx="6"/>
                <a:endCxn id="263" idx="2"/>
              </p:cNvCxnSpPr>
              <p:nvPr/>
            </p:nvCxnSpPr>
            <p:spPr bwMode="auto">
              <a:xfrm>
                <a:off x="2400" y="3192"/>
                <a:ext cx="336" cy="0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4" name="AutoShape 73">
                <a:extLst>
                  <a:ext uri="{FF2B5EF4-FFF2-40B4-BE49-F238E27FC236}">
                    <a16:creationId xmlns:a16="http://schemas.microsoft.com/office/drawing/2014/main" id="{E2EA5B87-60E5-1441-982C-449D50B28108}"/>
                  </a:ext>
                </a:extLst>
              </p:cNvPr>
              <p:cNvCxnSpPr>
                <a:cxnSpLocks noChangeShapeType="1"/>
                <a:stCxn id="262" idx="6"/>
                <a:endCxn id="264" idx="2"/>
              </p:cNvCxnSpPr>
              <p:nvPr/>
            </p:nvCxnSpPr>
            <p:spPr bwMode="auto">
              <a:xfrm>
                <a:off x="3312" y="2376"/>
                <a:ext cx="768" cy="0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5" name="AutoShape 74">
                <a:extLst>
                  <a:ext uri="{FF2B5EF4-FFF2-40B4-BE49-F238E27FC236}">
                    <a16:creationId xmlns:a16="http://schemas.microsoft.com/office/drawing/2014/main" id="{4D6F2BE2-DCB7-744E-B57C-029A27A95E1D}"/>
                  </a:ext>
                </a:extLst>
              </p:cNvPr>
              <p:cNvCxnSpPr>
                <a:cxnSpLocks noChangeShapeType="1"/>
                <a:stCxn id="263" idx="6"/>
                <a:endCxn id="265" idx="2"/>
              </p:cNvCxnSpPr>
              <p:nvPr/>
            </p:nvCxnSpPr>
            <p:spPr bwMode="auto">
              <a:xfrm>
                <a:off x="2976" y="3192"/>
                <a:ext cx="720" cy="0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6" name="AutoShape 75">
                <a:extLst>
                  <a:ext uri="{FF2B5EF4-FFF2-40B4-BE49-F238E27FC236}">
                    <a16:creationId xmlns:a16="http://schemas.microsoft.com/office/drawing/2014/main" id="{CA6158D0-7FE5-A543-8903-9256491CA027}"/>
                  </a:ext>
                </a:extLst>
              </p:cNvPr>
              <p:cNvCxnSpPr>
                <a:cxnSpLocks noChangeShapeType="1"/>
                <a:stCxn id="265" idx="6"/>
                <a:endCxn id="266" idx="3"/>
              </p:cNvCxnSpPr>
              <p:nvPr/>
            </p:nvCxnSpPr>
            <p:spPr bwMode="auto">
              <a:xfrm flipV="1">
                <a:off x="3936" y="2989"/>
                <a:ext cx="515" cy="203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7" name="AutoShape 76">
                <a:extLst>
                  <a:ext uri="{FF2B5EF4-FFF2-40B4-BE49-F238E27FC236}">
                    <a16:creationId xmlns:a16="http://schemas.microsoft.com/office/drawing/2014/main" id="{C6A96AA9-532D-E24F-913B-EBE35B2E8C12}"/>
                  </a:ext>
                </a:extLst>
              </p:cNvPr>
              <p:cNvCxnSpPr>
                <a:cxnSpLocks noChangeShapeType="1"/>
                <a:stCxn id="260" idx="4"/>
                <a:endCxn id="261" idx="0"/>
              </p:cNvCxnSpPr>
              <p:nvPr/>
            </p:nvCxnSpPr>
            <p:spPr bwMode="auto">
              <a:xfrm>
                <a:off x="2040" y="2496"/>
                <a:ext cx="240" cy="576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8" name="AutoShape 77">
                <a:extLst>
                  <a:ext uri="{FF2B5EF4-FFF2-40B4-BE49-F238E27FC236}">
                    <a16:creationId xmlns:a16="http://schemas.microsoft.com/office/drawing/2014/main" id="{05F104FE-6272-1943-A2B2-2962968C1B78}"/>
                  </a:ext>
                </a:extLst>
              </p:cNvPr>
              <p:cNvCxnSpPr>
                <a:cxnSpLocks noChangeShapeType="1"/>
                <a:stCxn id="263" idx="0"/>
                <a:endCxn id="262" idx="4"/>
              </p:cNvCxnSpPr>
              <p:nvPr/>
            </p:nvCxnSpPr>
            <p:spPr bwMode="auto">
              <a:xfrm flipV="1">
                <a:off x="2856" y="2496"/>
                <a:ext cx="336" cy="576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255" name="Text Box 78">
              <a:extLst>
                <a:ext uri="{FF2B5EF4-FFF2-40B4-BE49-F238E27FC236}">
                  <a16:creationId xmlns:a16="http://schemas.microsoft.com/office/drawing/2014/main" id="{698A9446-1477-E540-9E21-C1796BA4D5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" y="1027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256" name="Text Box 80">
              <a:extLst>
                <a:ext uri="{FF2B5EF4-FFF2-40B4-BE49-F238E27FC236}">
                  <a16:creationId xmlns:a16="http://schemas.microsoft.com/office/drawing/2014/main" id="{08E48A20-4209-804D-B47E-422EB34002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6" y="864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257" name="Text Box 83">
              <a:extLst>
                <a:ext uri="{FF2B5EF4-FFF2-40B4-BE49-F238E27FC236}">
                  <a16:creationId xmlns:a16="http://schemas.microsoft.com/office/drawing/2014/main" id="{16B43D06-B06F-824E-86C2-A82876CD64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" y="1344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258" name="Text Box 84">
              <a:extLst>
                <a:ext uri="{FF2B5EF4-FFF2-40B4-BE49-F238E27FC236}">
                  <a16:creationId xmlns:a16="http://schemas.microsoft.com/office/drawing/2014/main" id="{89EFABD3-E388-8A47-9FAB-A43EFA507B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0" y="864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259" name="Text Box 87">
              <a:extLst>
                <a:ext uri="{FF2B5EF4-FFF2-40B4-BE49-F238E27FC236}">
                  <a16:creationId xmlns:a16="http://schemas.microsoft.com/office/drawing/2014/main" id="{F0C302B0-0A4F-054C-9F4E-D7AEB191A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56" y="1872"/>
              <a:ext cx="1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dirty="0">
                <a:effectLst>
                  <a:outerShdw blurRad="38100" dist="38100" dir="2700000" algn="tl">
                    <a:srgbClr val="FFFFFF"/>
                  </a:outerShdw>
                </a:effectLst>
              </a:endParaRPr>
            </a:p>
          </p:txBody>
        </p:sp>
      </p:grpSp>
      <p:sp>
        <p:nvSpPr>
          <p:cNvPr id="279" name="TextBox 278">
            <a:extLst>
              <a:ext uri="{FF2B5EF4-FFF2-40B4-BE49-F238E27FC236}">
                <a16:creationId xmlns:a16="http://schemas.microsoft.com/office/drawing/2014/main" id="{07340BE7-7FEB-ED45-AAAF-8F0518FA285A}"/>
              </a:ext>
            </a:extLst>
          </p:cNvPr>
          <p:cNvSpPr txBox="1"/>
          <p:nvPr/>
        </p:nvSpPr>
        <p:spPr>
          <a:xfrm>
            <a:off x="6923514" y="5631378"/>
            <a:ext cx="295467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 -&gt; A -&gt; B -&gt; E -&gt;F -&gt; G</a:t>
            </a:r>
          </a:p>
        </p:txBody>
      </p:sp>
      <p:grpSp>
        <p:nvGrpSpPr>
          <p:cNvPr id="280" name="Group 1172">
            <a:extLst>
              <a:ext uri="{FF2B5EF4-FFF2-40B4-BE49-F238E27FC236}">
                <a16:creationId xmlns:a16="http://schemas.microsoft.com/office/drawing/2014/main" id="{FB9FA5B6-3710-9445-91FD-20F92E34C5D2}"/>
              </a:ext>
            </a:extLst>
          </p:cNvPr>
          <p:cNvGrpSpPr>
            <a:grpSpLocks/>
          </p:cNvGrpSpPr>
          <p:nvPr/>
        </p:nvGrpSpPr>
        <p:grpSpPr bwMode="auto">
          <a:xfrm>
            <a:off x="5851822" y="829427"/>
            <a:ext cx="5221024" cy="2651787"/>
            <a:chOff x="96" y="1824"/>
            <a:chExt cx="5616" cy="2496"/>
          </a:xfrm>
        </p:grpSpPr>
        <p:sp>
          <p:nvSpPr>
            <p:cNvPr id="281" name="Rectangle 1170">
              <a:extLst>
                <a:ext uri="{FF2B5EF4-FFF2-40B4-BE49-F238E27FC236}">
                  <a16:creationId xmlns:a16="http://schemas.microsoft.com/office/drawing/2014/main" id="{D96850AE-AA89-FB4F-AB48-89674778D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" y="1824"/>
              <a:ext cx="5616" cy="249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82" name="Group 1169">
              <a:extLst>
                <a:ext uri="{FF2B5EF4-FFF2-40B4-BE49-F238E27FC236}">
                  <a16:creationId xmlns:a16="http://schemas.microsoft.com/office/drawing/2014/main" id="{780DD540-AF31-3649-9F7A-11C55D9C900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2" y="1920"/>
              <a:ext cx="5328" cy="2304"/>
              <a:chOff x="192" y="1920"/>
              <a:chExt cx="5328" cy="2304"/>
            </a:xfrm>
          </p:grpSpPr>
          <p:sp>
            <p:nvSpPr>
              <p:cNvPr id="283" name="Oval 1055">
                <a:extLst>
                  <a:ext uri="{FF2B5EF4-FFF2-40B4-BE49-F238E27FC236}">
                    <a16:creationId xmlns:a16="http://schemas.microsoft.com/office/drawing/2014/main" id="{48CE44F1-5919-3042-8BB1-020A4710F8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920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S</a:t>
                </a:r>
              </a:p>
            </p:txBody>
          </p:sp>
          <p:sp>
            <p:nvSpPr>
              <p:cNvPr id="284" name="Oval 1056">
                <a:extLst>
                  <a:ext uri="{FF2B5EF4-FFF2-40B4-BE49-F238E27FC236}">
                    <a16:creationId xmlns:a16="http://schemas.microsoft.com/office/drawing/2014/main" id="{8B97B7B9-813E-4541-B6A7-0565017E36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21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A</a:t>
                </a:r>
              </a:p>
            </p:txBody>
          </p:sp>
          <p:sp>
            <p:nvSpPr>
              <p:cNvPr id="285" name="Oval 1057">
                <a:extLst>
                  <a:ext uri="{FF2B5EF4-FFF2-40B4-BE49-F238E27FC236}">
                    <a16:creationId xmlns:a16="http://schemas.microsoft.com/office/drawing/2014/main" id="{8C66A9FC-E1DF-024D-A74A-C0B3F78415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8" y="21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D</a:t>
                </a:r>
              </a:p>
            </p:txBody>
          </p:sp>
          <p:sp>
            <p:nvSpPr>
              <p:cNvPr id="286" name="Oval 1058">
                <a:extLst>
                  <a:ext uri="{FF2B5EF4-FFF2-40B4-BE49-F238E27FC236}">
                    <a16:creationId xmlns:a16="http://schemas.microsoft.com/office/drawing/2014/main" id="{DB4DF448-56E1-2F47-909E-952203C153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4" y="24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287" name="Oval 1059">
                <a:extLst>
                  <a:ext uri="{FF2B5EF4-FFF2-40B4-BE49-F238E27FC236}">
                    <a16:creationId xmlns:a16="http://schemas.microsoft.com/office/drawing/2014/main" id="{56ACBE76-ECE7-E94C-80D3-4578B4B2C5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4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D</a:t>
                </a:r>
              </a:p>
            </p:txBody>
          </p:sp>
          <p:sp>
            <p:nvSpPr>
              <p:cNvPr id="288" name="Oval 1060">
                <a:extLst>
                  <a:ext uri="{FF2B5EF4-FFF2-40B4-BE49-F238E27FC236}">
                    <a16:creationId xmlns:a16="http://schemas.microsoft.com/office/drawing/2014/main" id="{B6AC7DD4-43C7-8F42-8835-5051DBBCF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36" y="24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289" name="Oval 1061">
                <a:extLst>
                  <a:ext uri="{FF2B5EF4-FFF2-40B4-BE49-F238E27FC236}">
                    <a16:creationId xmlns:a16="http://schemas.microsoft.com/office/drawing/2014/main" id="{85E4BCD6-531A-0B41-86E9-EFCADD88C9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8" y="24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A</a:t>
                </a:r>
              </a:p>
            </p:txBody>
          </p:sp>
          <p:sp>
            <p:nvSpPr>
              <p:cNvPr id="290" name="Oval 1062">
                <a:extLst>
                  <a:ext uri="{FF2B5EF4-FFF2-40B4-BE49-F238E27FC236}">
                    <a16:creationId xmlns:a16="http://schemas.microsoft.com/office/drawing/2014/main" id="{FE79690D-C604-F44A-B79D-CAA1367E1D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291" name="Oval 1063">
                <a:extLst>
                  <a:ext uri="{FF2B5EF4-FFF2-40B4-BE49-F238E27FC236}">
                    <a16:creationId xmlns:a16="http://schemas.microsoft.com/office/drawing/2014/main" id="{F212DFB3-6329-2241-B416-CBE26A2BD0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292" name="Oval 1064">
                <a:extLst>
                  <a:ext uri="{FF2B5EF4-FFF2-40B4-BE49-F238E27FC236}">
                    <a16:creationId xmlns:a16="http://schemas.microsoft.com/office/drawing/2014/main" id="{AE2A68C8-348C-9045-BE09-69F29F2D12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293" name="Oval 1065">
                <a:extLst>
                  <a:ext uri="{FF2B5EF4-FFF2-40B4-BE49-F238E27FC236}">
                    <a16:creationId xmlns:a16="http://schemas.microsoft.com/office/drawing/2014/main" id="{5E40FC74-3ED4-A748-8D5A-C63D429A0B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294" name="Oval 1066">
                <a:extLst>
                  <a:ext uri="{FF2B5EF4-FFF2-40B4-BE49-F238E27FC236}">
                    <a16:creationId xmlns:a16="http://schemas.microsoft.com/office/drawing/2014/main" id="{789437DB-99D4-4B4C-9D11-3B8EF7F2FF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295" name="Oval 1067">
                <a:extLst>
                  <a:ext uri="{FF2B5EF4-FFF2-40B4-BE49-F238E27FC236}">
                    <a16:creationId xmlns:a16="http://schemas.microsoft.com/office/drawing/2014/main" id="{0E028140-45ED-7248-94FE-E15EEC678A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2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296" name="Oval 1068">
                <a:extLst>
                  <a:ext uri="{FF2B5EF4-FFF2-40B4-BE49-F238E27FC236}">
                    <a16:creationId xmlns:a16="http://schemas.microsoft.com/office/drawing/2014/main" id="{43C41247-3A13-4741-8B14-5D16FF28D1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D</a:t>
                </a:r>
              </a:p>
            </p:txBody>
          </p:sp>
          <p:sp>
            <p:nvSpPr>
              <p:cNvPr id="297" name="Oval 1069">
                <a:extLst>
                  <a:ext uri="{FF2B5EF4-FFF2-40B4-BE49-F238E27FC236}">
                    <a16:creationId xmlns:a16="http://schemas.microsoft.com/office/drawing/2014/main" id="{95575D9B-7275-A242-B226-9FE42D0540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298" name="Oval 1070">
                <a:extLst>
                  <a:ext uri="{FF2B5EF4-FFF2-40B4-BE49-F238E27FC236}">
                    <a16:creationId xmlns:a16="http://schemas.microsoft.com/office/drawing/2014/main" id="{BA8C90D1-BFE0-A342-97A5-E2012DCB2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299" name="Oval 1071">
                <a:extLst>
                  <a:ext uri="{FF2B5EF4-FFF2-40B4-BE49-F238E27FC236}">
                    <a16:creationId xmlns:a16="http://schemas.microsoft.com/office/drawing/2014/main" id="{29DE2E20-AF1B-CC4D-A6B2-30CC7B0506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0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300" name="Oval 1072">
                <a:extLst>
                  <a:ext uri="{FF2B5EF4-FFF2-40B4-BE49-F238E27FC236}">
                    <a16:creationId xmlns:a16="http://schemas.microsoft.com/office/drawing/2014/main" id="{185800F4-6CCE-BB43-BE2F-56E047DA13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6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301" name="Oval 1073">
                <a:extLst>
                  <a:ext uri="{FF2B5EF4-FFF2-40B4-BE49-F238E27FC236}">
                    <a16:creationId xmlns:a16="http://schemas.microsoft.com/office/drawing/2014/main" id="{077F5069-59C8-C24F-A3EB-7942B3298D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302" name="Oval 1074">
                <a:extLst>
                  <a:ext uri="{FF2B5EF4-FFF2-40B4-BE49-F238E27FC236}">
                    <a16:creationId xmlns:a16="http://schemas.microsoft.com/office/drawing/2014/main" id="{E55CEECC-A9AF-8C4F-9C5D-42C41B147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8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A</a:t>
                </a:r>
              </a:p>
            </p:txBody>
          </p:sp>
          <p:sp>
            <p:nvSpPr>
              <p:cNvPr id="303" name="Oval 1075">
                <a:extLst>
                  <a:ext uri="{FF2B5EF4-FFF2-40B4-BE49-F238E27FC236}">
                    <a16:creationId xmlns:a16="http://schemas.microsoft.com/office/drawing/2014/main" id="{05AF5071-AB8F-254E-A27F-44739C3A3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8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304" name="Oval 1076">
                <a:extLst>
                  <a:ext uri="{FF2B5EF4-FFF2-40B4-BE49-F238E27FC236}">
                    <a16:creationId xmlns:a16="http://schemas.microsoft.com/office/drawing/2014/main" id="{5C2C72B9-90FB-844E-BC93-7DA5225522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0" y="3312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sp>
            <p:nvSpPr>
              <p:cNvPr id="305" name="Oval 1077">
                <a:extLst>
                  <a:ext uri="{FF2B5EF4-FFF2-40B4-BE49-F238E27FC236}">
                    <a16:creationId xmlns:a16="http://schemas.microsoft.com/office/drawing/2014/main" id="{7CA3ACB4-6F34-F74B-9899-96F1E5E466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3696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sp>
            <p:nvSpPr>
              <p:cNvPr id="306" name="Oval 1078">
                <a:extLst>
                  <a:ext uri="{FF2B5EF4-FFF2-40B4-BE49-F238E27FC236}">
                    <a16:creationId xmlns:a16="http://schemas.microsoft.com/office/drawing/2014/main" id="{5B794842-C417-6840-8D4F-CD64877FA3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36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307" name="Oval 1079">
                <a:extLst>
                  <a:ext uri="{FF2B5EF4-FFF2-40B4-BE49-F238E27FC236}">
                    <a16:creationId xmlns:a16="http://schemas.microsoft.com/office/drawing/2014/main" id="{38D62CAD-2697-7443-B027-080458FA14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0" y="3696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sp>
            <p:nvSpPr>
              <p:cNvPr id="308" name="Oval 1081">
                <a:extLst>
                  <a:ext uri="{FF2B5EF4-FFF2-40B4-BE49-F238E27FC236}">
                    <a16:creationId xmlns:a16="http://schemas.microsoft.com/office/drawing/2014/main" id="{27C26D05-8B4E-0D4E-9421-93357DA4DD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6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309" name="Oval 1082">
                <a:extLst>
                  <a:ext uri="{FF2B5EF4-FFF2-40B4-BE49-F238E27FC236}">
                    <a16:creationId xmlns:a16="http://schemas.microsoft.com/office/drawing/2014/main" id="{65C7A842-DC5E-E649-84E5-95A9F5939A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4032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cxnSp>
            <p:nvCxnSpPr>
              <p:cNvPr id="310" name="AutoShape 1097">
                <a:extLst>
                  <a:ext uri="{FF2B5EF4-FFF2-40B4-BE49-F238E27FC236}">
                    <a16:creationId xmlns:a16="http://schemas.microsoft.com/office/drawing/2014/main" id="{2F71774C-3518-5D46-B0AB-D1D2ED5C9BFF}"/>
                  </a:ext>
                </a:extLst>
              </p:cNvPr>
              <p:cNvCxnSpPr>
                <a:cxnSpLocks noChangeShapeType="1"/>
                <a:stCxn id="283" idx="2"/>
                <a:endCxn id="284" idx="6"/>
              </p:cNvCxnSpPr>
              <p:nvPr/>
            </p:nvCxnSpPr>
            <p:spPr bwMode="auto">
              <a:xfrm flipH="1">
                <a:off x="1536" y="2016"/>
                <a:ext cx="120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1" name="AutoShape 1098">
                <a:extLst>
                  <a:ext uri="{FF2B5EF4-FFF2-40B4-BE49-F238E27FC236}">
                    <a16:creationId xmlns:a16="http://schemas.microsoft.com/office/drawing/2014/main" id="{83D94302-CA48-9D4C-B734-CBF7B596FE5E}"/>
                  </a:ext>
                </a:extLst>
              </p:cNvPr>
              <p:cNvCxnSpPr>
                <a:cxnSpLocks noChangeShapeType="1"/>
                <a:stCxn id="283" idx="6"/>
                <a:endCxn id="285" idx="2"/>
              </p:cNvCxnSpPr>
              <p:nvPr/>
            </p:nvCxnSpPr>
            <p:spPr bwMode="auto">
              <a:xfrm>
                <a:off x="2976" y="2016"/>
                <a:ext cx="1392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2" name="AutoShape 1099">
                <a:extLst>
                  <a:ext uri="{FF2B5EF4-FFF2-40B4-BE49-F238E27FC236}">
                    <a16:creationId xmlns:a16="http://schemas.microsoft.com/office/drawing/2014/main" id="{57E1D0AF-9AC5-AD43-8167-AC29406C94BF}"/>
                  </a:ext>
                </a:extLst>
              </p:cNvPr>
              <p:cNvCxnSpPr>
                <a:cxnSpLocks noChangeShapeType="1"/>
                <a:stCxn id="284" idx="2"/>
                <a:endCxn id="286" idx="7"/>
              </p:cNvCxnSpPr>
              <p:nvPr/>
            </p:nvCxnSpPr>
            <p:spPr bwMode="auto">
              <a:xfrm flipH="1">
                <a:off x="589" y="2208"/>
                <a:ext cx="707" cy="3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3" name="AutoShape 1100">
                <a:extLst>
                  <a:ext uri="{FF2B5EF4-FFF2-40B4-BE49-F238E27FC236}">
                    <a16:creationId xmlns:a16="http://schemas.microsoft.com/office/drawing/2014/main" id="{387A25E3-E94D-1445-8DE3-0A305AD227A7}"/>
                  </a:ext>
                </a:extLst>
              </p:cNvPr>
              <p:cNvCxnSpPr>
                <a:cxnSpLocks noChangeShapeType="1"/>
                <a:stCxn id="284" idx="5"/>
                <a:endCxn id="287" idx="1"/>
              </p:cNvCxnSpPr>
              <p:nvPr/>
            </p:nvCxnSpPr>
            <p:spPr bwMode="auto">
              <a:xfrm>
                <a:off x="1501" y="2276"/>
                <a:ext cx="406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4" name="AutoShape 1101">
                <a:extLst>
                  <a:ext uri="{FF2B5EF4-FFF2-40B4-BE49-F238E27FC236}">
                    <a16:creationId xmlns:a16="http://schemas.microsoft.com/office/drawing/2014/main" id="{A264A33A-939B-DA46-B9C4-5E22081DAB05}"/>
                  </a:ext>
                </a:extLst>
              </p:cNvPr>
              <p:cNvCxnSpPr>
                <a:cxnSpLocks noChangeShapeType="1"/>
                <a:stCxn id="285" idx="3"/>
                <a:endCxn id="289" idx="7"/>
              </p:cNvCxnSpPr>
              <p:nvPr/>
            </p:nvCxnSpPr>
            <p:spPr bwMode="auto">
              <a:xfrm flipH="1">
                <a:off x="3853" y="2276"/>
                <a:ext cx="550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5" name="AutoShape 1102">
                <a:extLst>
                  <a:ext uri="{FF2B5EF4-FFF2-40B4-BE49-F238E27FC236}">
                    <a16:creationId xmlns:a16="http://schemas.microsoft.com/office/drawing/2014/main" id="{EDAB3742-F699-AE44-B80C-559E24AF5256}"/>
                  </a:ext>
                </a:extLst>
              </p:cNvPr>
              <p:cNvCxnSpPr>
                <a:cxnSpLocks noChangeShapeType="1"/>
                <a:stCxn id="285" idx="5"/>
                <a:endCxn id="288" idx="1"/>
              </p:cNvCxnSpPr>
              <p:nvPr/>
            </p:nvCxnSpPr>
            <p:spPr bwMode="auto">
              <a:xfrm>
                <a:off x="4573" y="2276"/>
                <a:ext cx="598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6" name="AutoShape 1103">
                <a:extLst>
                  <a:ext uri="{FF2B5EF4-FFF2-40B4-BE49-F238E27FC236}">
                    <a16:creationId xmlns:a16="http://schemas.microsoft.com/office/drawing/2014/main" id="{1BF03C90-187D-2241-9B90-62182AFAA462}"/>
                  </a:ext>
                </a:extLst>
              </p:cNvPr>
              <p:cNvCxnSpPr>
                <a:cxnSpLocks noChangeShapeType="1"/>
                <a:stCxn id="286" idx="3"/>
                <a:endCxn id="290" idx="0"/>
              </p:cNvCxnSpPr>
              <p:nvPr/>
            </p:nvCxnSpPr>
            <p:spPr bwMode="auto">
              <a:xfrm flipH="1">
                <a:off x="312" y="2660"/>
                <a:ext cx="107" cy="26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7" name="AutoShape 1104">
                <a:extLst>
                  <a:ext uri="{FF2B5EF4-FFF2-40B4-BE49-F238E27FC236}">
                    <a16:creationId xmlns:a16="http://schemas.microsoft.com/office/drawing/2014/main" id="{3A11B783-9025-4A4C-BA05-0C06F43275C2}"/>
                  </a:ext>
                </a:extLst>
              </p:cNvPr>
              <p:cNvCxnSpPr>
                <a:cxnSpLocks noChangeShapeType="1"/>
                <a:stCxn id="286" idx="5"/>
                <a:endCxn id="291" idx="1"/>
              </p:cNvCxnSpPr>
              <p:nvPr/>
            </p:nvCxnSpPr>
            <p:spPr bwMode="auto">
              <a:xfrm>
                <a:off x="589" y="2660"/>
                <a:ext cx="310" cy="29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8" name="AutoShape 1105">
                <a:extLst>
                  <a:ext uri="{FF2B5EF4-FFF2-40B4-BE49-F238E27FC236}">
                    <a16:creationId xmlns:a16="http://schemas.microsoft.com/office/drawing/2014/main" id="{7E78F560-AB0F-5A43-BFEA-31C9E3E4FB9C}"/>
                  </a:ext>
                </a:extLst>
              </p:cNvPr>
              <p:cNvCxnSpPr>
                <a:cxnSpLocks noChangeShapeType="1"/>
                <a:stCxn id="287" idx="5"/>
                <a:endCxn id="292" idx="0"/>
              </p:cNvCxnSpPr>
              <p:nvPr/>
            </p:nvCxnSpPr>
            <p:spPr bwMode="auto">
              <a:xfrm>
                <a:off x="2077" y="2660"/>
                <a:ext cx="107" cy="26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9" name="AutoShape 1106">
                <a:extLst>
                  <a:ext uri="{FF2B5EF4-FFF2-40B4-BE49-F238E27FC236}">
                    <a16:creationId xmlns:a16="http://schemas.microsoft.com/office/drawing/2014/main" id="{FE832E92-39FD-134C-AB80-ACE6BE2F2905}"/>
                  </a:ext>
                </a:extLst>
              </p:cNvPr>
              <p:cNvCxnSpPr>
                <a:cxnSpLocks noChangeShapeType="1"/>
                <a:stCxn id="289" idx="3"/>
                <a:endCxn id="293" idx="0"/>
              </p:cNvCxnSpPr>
              <p:nvPr/>
            </p:nvCxnSpPr>
            <p:spPr bwMode="auto">
              <a:xfrm flipH="1">
                <a:off x="3576" y="2660"/>
                <a:ext cx="107" cy="26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0" name="AutoShape 1107">
                <a:extLst>
                  <a:ext uri="{FF2B5EF4-FFF2-40B4-BE49-F238E27FC236}">
                    <a16:creationId xmlns:a16="http://schemas.microsoft.com/office/drawing/2014/main" id="{50145C73-832A-2F46-B1EB-EA204CA0513D}"/>
                  </a:ext>
                </a:extLst>
              </p:cNvPr>
              <p:cNvCxnSpPr>
                <a:cxnSpLocks noChangeShapeType="1"/>
                <a:stCxn id="288" idx="3"/>
                <a:endCxn id="294" idx="7"/>
              </p:cNvCxnSpPr>
              <p:nvPr/>
            </p:nvCxnSpPr>
            <p:spPr bwMode="auto">
              <a:xfrm flipH="1">
                <a:off x="4957" y="2660"/>
                <a:ext cx="214" cy="29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1" name="AutoShape 1108">
                <a:extLst>
                  <a:ext uri="{FF2B5EF4-FFF2-40B4-BE49-F238E27FC236}">
                    <a16:creationId xmlns:a16="http://schemas.microsoft.com/office/drawing/2014/main" id="{150C182B-B885-574C-94A2-429454E21642}"/>
                  </a:ext>
                </a:extLst>
              </p:cNvPr>
              <p:cNvCxnSpPr>
                <a:cxnSpLocks noChangeShapeType="1"/>
                <a:stCxn id="288" idx="4"/>
                <a:endCxn id="295" idx="0"/>
              </p:cNvCxnSpPr>
              <p:nvPr/>
            </p:nvCxnSpPr>
            <p:spPr bwMode="auto">
              <a:xfrm>
                <a:off x="5256" y="2688"/>
                <a:ext cx="96" cy="24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2" name="AutoShape 1109">
                <a:extLst>
                  <a:ext uri="{FF2B5EF4-FFF2-40B4-BE49-F238E27FC236}">
                    <a16:creationId xmlns:a16="http://schemas.microsoft.com/office/drawing/2014/main" id="{B7582EAF-B214-E344-8D2D-8F78BF8B1E26}"/>
                  </a:ext>
                </a:extLst>
              </p:cNvPr>
              <p:cNvCxnSpPr>
                <a:cxnSpLocks noChangeShapeType="1"/>
                <a:stCxn id="291" idx="3"/>
                <a:endCxn id="296" idx="0"/>
              </p:cNvCxnSpPr>
              <p:nvPr/>
            </p:nvCxnSpPr>
            <p:spPr bwMode="auto">
              <a:xfrm flipH="1">
                <a:off x="696" y="3092"/>
                <a:ext cx="203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3" name="AutoShape 1110">
                <a:extLst>
                  <a:ext uri="{FF2B5EF4-FFF2-40B4-BE49-F238E27FC236}">
                    <a16:creationId xmlns:a16="http://schemas.microsoft.com/office/drawing/2014/main" id="{12CABE4F-4705-5C4C-BC60-D6E2531825A8}"/>
                  </a:ext>
                </a:extLst>
              </p:cNvPr>
              <p:cNvCxnSpPr>
                <a:cxnSpLocks noChangeShapeType="1"/>
                <a:stCxn id="291" idx="5"/>
                <a:endCxn id="297" idx="0"/>
              </p:cNvCxnSpPr>
              <p:nvPr/>
            </p:nvCxnSpPr>
            <p:spPr bwMode="auto">
              <a:xfrm>
                <a:off x="1069" y="3092"/>
                <a:ext cx="203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4" name="AutoShape 1111">
                <a:extLst>
                  <a:ext uri="{FF2B5EF4-FFF2-40B4-BE49-F238E27FC236}">
                    <a16:creationId xmlns:a16="http://schemas.microsoft.com/office/drawing/2014/main" id="{2A673D8A-2312-9848-AE6E-C166F2C61581}"/>
                  </a:ext>
                </a:extLst>
              </p:cNvPr>
              <p:cNvCxnSpPr>
                <a:cxnSpLocks noChangeShapeType="1"/>
                <a:stCxn id="292" idx="3"/>
                <a:endCxn id="298" idx="0"/>
              </p:cNvCxnSpPr>
              <p:nvPr/>
            </p:nvCxnSpPr>
            <p:spPr bwMode="auto">
              <a:xfrm flipH="1">
                <a:off x="1896" y="3092"/>
                <a:ext cx="203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5" name="AutoShape 1112">
                <a:extLst>
                  <a:ext uri="{FF2B5EF4-FFF2-40B4-BE49-F238E27FC236}">
                    <a16:creationId xmlns:a16="http://schemas.microsoft.com/office/drawing/2014/main" id="{103A6A1B-738D-7E42-9654-7D58388BA6E8}"/>
                  </a:ext>
                </a:extLst>
              </p:cNvPr>
              <p:cNvCxnSpPr>
                <a:cxnSpLocks noChangeShapeType="1"/>
                <a:stCxn id="292" idx="5"/>
                <a:endCxn id="299" idx="1"/>
              </p:cNvCxnSpPr>
              <p:nvPr/>
            </p:nvCxnSpPr>
            <p:spPr bwMode="auto">
              <a:xfrm>
                <a:off x="2269" y="3092"/>
                <a:ext cx="166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6" name="AutoShape 1113">
                <a:extLst>
                  <a:ext uri="{FF2B5EF4-FFF2-40B4-BE49-F238E27FC236}">
                    <a16:creationId xmlns:a16="http://schemas.microsoft.com/office/drawing/2014/main" id="{D22C67CD-625B-B94E-885E-95282C8179DB}"/>
                  </a:ext>
                </a:extLst>
              </p:cNvPr>
              <p:cNvCxnSpPr>
                <a:cxnSpLocks noChangeShapeType="1"/>
                <a:stCxn id="293" idx="3"/>
                <a:endCxn id="300" idx="0"/>
              </p:cNvCxnSpPr>
              <p:nvPr/>
            </p:nvCxnSpPr>
            <p:spPr bwMode="auto">
              <a:xfrm flipH="1">
                <a:off x="3336" y="3092"/>
                <a:ext cx="155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7" name="AutoShape 1114">
                <a:extLst>
                  <a:ext uri="{FF2B5EF4-FFF2-40B4-BE49-F238E27FC236}">
                    <a16:creationId xmlns:a16="http://schemas.microsoft.com/office/drawing/2014/main" id="{3DC3FF86-9ADD-AD48-8557-D4F89F212A35}"/>
                  </a:ext>
                </a:extLst>
              </p:cNvPr>
              <p:cNvCxnSpPr>
                <a:cxnSpLocks noChangeShapeType="1"/>
                <a:stCxn id="293" idx="5"/>
                <a:endCxn id="301" idx="0"/>
              </p:cNvCxnSpPr>
              <p:nvPr/>
            </p:nvCxnSpPr>
            <p:spPr bwMode="auto">
              <a:xfrm>
                <a:off x="3661" y="3092"/>
                <a:ext cx="155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8" name="AutoShape 1115">
                <a:extLst>
                  <a:ext uri="{FF2B5EF4-FFF2-40B4-BE49-F238E27FC236}">
                    <a16:creationId xmlns:a16="http://schemas.microsoft.com/office/drawing/2014/main" id="{1BEFD9DD-0F85-BC42-9E69-F63411C148DE}"/>
                  </a:ext>
                </a:extLst>
              </p:cNvPr>
              <p:cNvCxnSpPr>
                <a:cxnSpLocks noChangeShapeType="1"/>
                <a:stCxn id="294" idx="3"/>
                <a:endCxn id="302" idx="7"/>
              </p:cNvCxnSpPr>
              <p:nvPr/>
            </p:nvCxnSpPr>
            <p:spPr bwMode="auto">
              <a:xfrm flipH="1">
                <a:off x="4573" y="3092"/>
                <a:ext cx="214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9" name="AutoShape 1116">
                <a:extLst>
                  <a:ext uri="{FF2B5EF4-FFF2-40B4-BE49-F238E27FC236}">
                    <a16:creationId xmlns:a16="http://schemas.microsoft.com/office/drawing/2014/main" id="{50C72281-389F-9F4E-B3E1-BAC8D5E7AC22}"/>
                  </a:ext>
                </a:extLst>
              </p:cNvPr>
              <p:cNvCxnSpPr>
                <a:cxnSpLocks noChangeShapeType="1"/>
                <a:stCxn id="294" idx="4"/>
                <a:endCxn id="303" idx="0"/>
              </p:cNvCxnSpPr>
              <p:nvPr/>
            </p:nvCxnSpPr>
            <p:spPr bwMode="auto">
              <a:xfrm>
                <a:off x="4872" y="3120"/>
                <a:ext cx="96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0" name="AutoShape 1117">
                <a:extLst>
                  <a:ext uri="{FF2B5EF4-FFF2-40B4-BE49-F238E27FC236}">
                    <a16:creationId xmlns:a16="http://schemas.microsoft.com/office/drawing/2014/main" id="{9A999646-D0DE-034F-9BB2-A6238AFFB155}"/>
                  </a:ext>
                </a:extLst>
              </p:cNvPr>
              <p:cNvCxnSpPr>
                <a:cxnSpLocks noChangeShapeType="1"/>
                <a:stCxn id="295" idx="4"/>
                <a:endCxn id="304" idx="0"/>
              </p:cNvCxnSpPr>
              <p:nvPr/>
            </p:nvCxnSpPr>
            <p:spPr bwMode="auto">
              <a:xfrm>
                <a:off x="5352" y="3120"/>
                <a:ext cx="48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1" name="AutoShape 1118">
                <a:extLst>
                  <a:ext uri="{FF2B5EF4-FFF2-40B4-BE49-F238E27FC236}">
                    <a16:creationId xmlns:a16="http://schemas.microsoft.com/office/drawing/2014/main" id="{D9A12570-BD66-5A49-80E6-B051F757EBA5}"/>
                  </a:ext>
                </a:extLst>
              </p:cNvPr>
              <p:cNvCxnSpPr>
                <a:cxnSpLocks noChangeShapeType="1"/>
                <a:stCxn id="297" idx="4"/>
                <a:endCxn id="305" idx="0"/>
              </p:cNvCxnSpPr>
              <p:nvPr/>
            </p:nvCxnSpPr>
            <p:spPr bwMode="auto">
              <a:xfrm>
                <a:off x="1272" y="3504"/>
                <a:ext cx="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2" name="AutoShape 1119">
                <a:extLst>
                  <a:ext uri="{FF2B5EF4-FFF2-40B4-BE49-F238E27FC236}">
                    <a16:creationId xmlns:a16="http://schemas.microsoft.com/office/drawing/2014/main" id="{4AE814EE-8728-2641-BDF3-B27657AA672A}"/>
                  </a:ext>
                </a:extLst>
              </p:cNvPr>
              <p:cNvCxnSpPr>
                <a:cxnSpLocks noChangeShapeType="1"/>
                <a:stCxn id="298" idx="4"/>
                <a:endCxn id="306" idx="0"/>
              </p:cNvCxnSpPr>
              <p:nvPr/>
            </p:nvCxnSpPr>
            <p:spPr bwMode="auto">
              <a:xfrm>
                <a:off x="1896" y="3504"/>
                <a:ext cx="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3" name="AutoShape 1120">
                <a:extLst>
                  <a:ext uri="{FF2B5EF4-FFF2-40B4-BE49-F238E27FC236}">
                    <a16:creationId xmlns:a16="http://schemas.microsoft.com/office/drawing/2014/main" id="{DE9305F0-AE73-6341-BB4E-8544164C6D63}"/>
                  </a:ext>
                </a:extLst>
              </p:cNvPr>
              <p:cNvCxnSpPr>
                <a:cxnSpLocks noChangeShapeType="1"/>
                <a:stCxn id="299" idx="4"/>
                <a:endCxn id="307" idx="0"/>
              </p:cNvCxnSpPr>
              <p:nvPr/>
            </p:nvCxnSpPr>
            <p:spPr bwMode="auto">
              <a:xfrm>
                <a:off x="2520" y="3504"/>
                <a:ext cx="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4" name="AutoShape 1121">
                <a:extLst>
                  <a:ext uri="{FF2B5EF4-FFF2-40B4-BE49-F238E27FC236}">
                    <a16:creationId xmlns:a16="http://schemas.microsoft.com/office/drawing/2014/main" id="{51A244B7-932C-1344-B102-6A29A4757C95}"/>
                  </a:ext>
                </a:extLst>
              </p:cNvPr>
              <p:cNvCxnSpPr>
                <a:cxnSpLocks noChangeShapeType="1"/>
                <a:stCxn id="301" idx="4"/>
                <a:endCxn id="308" idx="0"/>
              </p:cNvCxnSpPr>
              <p:nvPr/>
            </p:nvCxnSpPr>
            <p:spPr bwMode="auto">
              <a:xfrm>
                <a:off x="3816" y="3504"/>
                <a:ext cx="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5" name="AutoShape 1122">
                <a:extLst>
                  <a:ext uri="{FF2B5EF4-FFF2-40B4-BE49-F238E27FC236}">
                    <a16:creationId xmlns:a16="http://schemas.microsoft.com/office/drawing/2014/main" id="{78BA8194-653E-9C4E-B972-8637E8AC1DFC}"/>
                  </a:ext>
                </a:extLst>
              </p:cNvPr>
              <p:cNvCxnSpPr>
                <a:cxnSpLocks noChangeShapeType="1"/>
                <a:stCxn id="308" idx="4"/>
                <a:endCxn id="309" idx="0"/>
              </p:cNvCxnSpPr>
              <p:nvPr/>
            </p:nvCxnSpPr>
            <p:spPr bwMode="auto">
              <a:xfrm>
                <a:off x="3816" y="3888"/>
                <a:ext cx="0" cy="14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336" name="Text Box 1141">
                <a:extLst>
                  <a:ext uri="{FF2B5EF4-FFF2-40B4-BE49-F238E27FC236}">
                    <a16:creationId xmlns:a16="http://schemas.microsoft.com/office/drawing/2014/main" id="{6A8926CA-8E7F-C840-8DEF-FB43C6CA5B8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75" y="1920"/>
                <a:ext cx="123" cy="32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 altLang="en-US" sz="2400" dirty="0">
                  <a:solidFill>
                    <a:srgbClr val="00009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337" name="Text Box 1168">
                <a:extLst>
                  <a:ext uri="{FF2B5EF4-FFF2-40B4-BE49-F238E27FC236}">
                    <a16:creationId xmlns:a16="http://schemas.microsoft.com/office/drawing/2014/main" id="{A2EF2AC9-0947-5842-B3DC-9679423BF63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24" y="2976"/>
                <a:ext cx="123" cy="32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 altLang="en-US" sz="2400" dirty="0">
                  <a:solidFill>
                    <a:srgbClr val="00009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87058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27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DE5B-A5CF-AB49-BFDA-D375A041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10707B7-F021-984D-BB66-CAD898D73B13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  Time complexity </a:t>
                </a:r>
              </a:p>
              <a:p>
                <a:pPr marL="0" indent="0">
                  <a:buNone/>
                </a:pPr>
                <a:r>
                  <a:rPr lang="en-US" dirty="0"/>
                  <a:t>       Both BFS and DFS have time complexity 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      (b = branch factor, d = depth)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  Space complexity</a:t>
                </a:r>
              </a:p>
              <a:p>
                <a:pPr marL="0" indent="0">
                  <a:buNone/>
                </a:pPr>
                <a:r>
                  <a:rPr lang="en-US" dirty="0"/>
                  <a:t>     BFS has space complexity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    DFS has space complexity O(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   Optimality </a:t>
                </a:r>
              </a:p>
              <a:p>
                <a:pPr marL="0" indent="0">
                  <a:buNone/>
                </a:pPr>
                <a:r>
                  <a:rPr lang="en-US" dirty="0"/>
                  <a:t>      BFS is optimal under certain constraints</a:t>
                </a:r>
              </a:p>
              <a:p>
                <a:pPr marL="0" indent="0">
                  <a:buNone/>
                </a:pPr>
                <a:r>
                  <a:rPr lang="en-US" dirty="0"/>
                  <a:t>      DFS is never optimal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10707B7-F021-984D-BB66-CAD898D73B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206" t="-3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896918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27AFC-1895-4B42-9CF5-4747541E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search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6AAEF-1FF7-BD43-8533-2D09B450B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1825625"/>
            <a:ext cx="10785231" cy="4351338"/>
          </a:xfrm>
        </p:spPr>
        <p:txBody>
          <a:bodyPr/>
          <a:lstStyle/>
          <a:p>
            <a:r>
              <a:rPr lang="en-US" dirty="0"/>
              <a:t> The required optimal conditions of BFS </a:t>
            </a:r>
          </a:p>
          <a:p>
            <a:pPr marL="0" indent="0">
              <a:buNone/>
            </a:pPr>
            <a:r>
              <a:rPr lang="en-US" dirty="0"/>
              <a:t>     1. All costs between two nodes are positive or zero.</a:t>
            </a:r>
          </a:p>
          <a:p>
            <a:pPr marL="0" indent="0">
              <a:buNone/>
            </a:pPr>
            <a:r>
              <a:rPr lang="en-US" dirty="0"/>
              <a:t>     2. Sort the list used to maintain the searching history in every iteration.</a:t>
            </a:r>
          </a:p>
          <a:p>
            <a:pPr marL="0" indent="0">
              <a:buNone/>
            </a:pPr>
            <a:r>
              <a:rPr lang="en-US" dirty="0"/>
              <a:t>==&gt;  Under these two conditions, BFS is guaranteed to find optimal result </a:t>
            </a:r>
          </a:p>
        </p:txBody>
      </p:sp>
    </p:spTree>
    <p:extLst>
      <p:ext uri="{BB962C8B-B14F-4D97-AF65-F5344CB8AC3E}">
        <p14:creationId xmlns:p14="http://schemas.microsoft.com/office/powerpoint/2010/main" val="161020445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C09C9-F35D-1240-88B0-8C227DD99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A* search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4FF3C1-7B46-AD40-A122-26D6C59D04A1}"/>
              </a:ext>
            </a:extLst>
          </p:cNvPr>
          <p:cNvSpPr txBox="1"/>
          <p:nvPr/>
        </p:nvSpPr>
        <p:spPr>
          <a:xfrm>
            <a:off x="1543812" y="1224244"/>
            <a:ext cx="8475785" cy="30469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Similar to BFS under the optimal conditions. 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Differences :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 1. It sorts the list by the sum of the cost for initial node to current node and the estimated cost from current node to the goal.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               total = cost(</a:t>
            </a:r>
            <a:r>
              <a:rPr lang="en-US" sz="2400" dirty="0" err="1"/>
              <a:t>s,c</a:t>
            </a:r>
            <a:r>
              <a:rPr lang="en-US" sz="2400" dirty="0"/>
              <a:t>) + </a:t>
            </a:r>
            <a:r>
              <a:rPr lang="en-US" sz="2400" dirty="0" err="1"/>
              <a:t>estimated_cost</a:t>
            </a:r>
            <a:r>
              <a:rPr lang="en-US" sz="2400" dirty="0"/>
              <a:t>(</a:t>
            </a:r>
            <a:r>
              <a:rPr lang="en-US" sz="2400" dirty="0" err="1"/>
              <a:t>c,g</a:t>
            </a:r>
            <a:r>
              <a:rPr lang="en-US" sz="2400" dirty="0"/>
              <a:t>)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400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 2. In every iteration, it check all path and prune some paths that will never be the optimal results.   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grpSp>
        <p:nvGrpSpPr>
          <p:cNvPr id="6" name="Group 86">
            <a:extLst>
              <a:ext uri="{FF2B5EF4-FFF2-40B4-BE49-F238E27FC236}">
                <a16:creationId xmlns:a16="http://schemas.microsoft.com/office/drawing/2014/main" id="{B42CB408-586A-F54B-A71A-4DA0BCBB8A02}"/>
              </a:ext>
            </a:extLst>
          </p:cNvPr>
          <p:cNvGrpSpPr>
            <a:grpSpLocks/>
          </p:cNvGrpSpPr>
          <p:nvPr/>
        </p:nvGrpSpPr>
        <p:grpSpPr bwMode="auto">
          <a:xfrm>
            <a:off x="2451082" y="4781372"/>
            <a:ext cx="6330831" cy="1704767"/>
            <a:chOff x="863" y="2888"/>
            <a:chExt cx="3936" cy="1248"/>
          </a:xfrm>
        </p:grpSpPr>
        <p:sp>
          <p:nvSpPr>
            <p:cNvPr id="7" name="Rectangle 38">
              <a:extLst>
                <a:ext uri="{FF2B5EF4-FFF2-40B4-BE49-F238E27FC236}">
                  <a16:creationId xmlns:a16="http://schemas.microsoft.com/office/drawing/2014/main" id="{EBCB0B5C-C0FE-554C-A47B-D519AB136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3" y="2888"/>
              <a:ext cx="3936" cy="124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GB" altLang="en-US" sz="2400">
                <a:solidFill>
                  <a:srgbClr val="660066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8" name="Oval 39">
              <a:extLst>
                <a:ext uri="{FF2B5EF4-FFF2-40B4-BE49-F238E27FC236}">
                  <a16:creationId xmlns:a16="http://schemas.microsoft.com/office/drawing/2014/main" id="{0190CFF5-0AB9-3541-87C8-6C105FB31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" y="3020"/>
              <a:ext cx="219" cy="17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Oval 40">
              <a:extLst>
                <a:ext uri="{FF2B5EF4-FFF2-40B4-BE49-F238E27FC236}">
                  <a16:creationId xmlns:a16="http://schemas.microsoft.com/office/drawing/2014/main" id="{B78FB9D5-E8AC-BF4E-ABD5-516A2B3F1D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" y="3390"/>
              <a:ext cx="218" cy="176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GB" altLang="en-US" sz="2800">
                <a:solidFill>
                  <a:srgbClr val="6600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0" name="Oval 41">
              <a:extLst>
                <a:ext uri="{FF2B5EF4-FFF2-40B4-BE49-F238E27FC236}">
                  <a16:creationId xmlns:a16="http://schemas.microsoft.com/office/drawing/2014/main" id="{FAC0D01A-523C-3942-AB46-59C155C7ED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3" y="3794"/>
              <a:ext cx="218" cy="17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4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D</a:t>
              </a:r>
            </a:p>
          </p:txBody>
        </p:sp>
        <p:sp>
          <p:nvSpPr>
            <p:cNvPr id="11" name="Oval 42">
              <a:extLst>
                <a:ext uri="{FF2B5EF4-FFF2-40B4-BE49-F238E27FC236}">
                  <a16:creationId xmlns:a16="http://schemas.microsoft.com/office/drawing/2014/main" id="{DF2CCFF0-BC8D-EF4B-A45F-402A530776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1" y="3794"/>
              <a:ext cx="219" cy="17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4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E</a:t>
              </a:r>
            </a:p>
          </p:txBody>
        </p:sp>
        <p:sp>
          <p:nvSpPr>
            <p:cNvPr id="12" name="Oval 43">
              <a:extLst>
                <a:ext uri="{FF2B5EF4-FFF2-40B4-BE49-F238E27FC236}">
                  <a16:creationId xmlns:a16="http://schemas.microsoft.com/office/drawing/2014/main" id="{5EA9F32F-5F0E-C749-8FA7-7B7C12022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8" y="3020"/>
              <a:ext cx="219" cy="17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44">
              <a:extLst>
                <a:ext uri="{FF2B5EF4-FFF2-40B4-BE49-F238E27FC236}">
                  <a16:creationId xmlns:a16="http://schemas.microsoft.com/office/drawing/2014/main" id="{516FF568-8D2A-E847-877D-E4F163F960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4" y="3794"/>
              <a:ext cx="219" cy="17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45">
              <a:extLst>
                <a:ext uri="{FF2B5EF4-FFF2-40B4-BE49-F238E27FC236}">
                  <a16:creationId xmlns:a16="http://schemas.microsoft.com/office/drawing/2014/main" id="{C057B14B-5C44-9B42-8214-CA1E960B9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0" y="3020"/>
              <a:ext cx="218" cy="17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Oval 46">
              <a:extLst>
                <a:ext uri="{FF2B5EF4-FFF2-40B4-BE49-F238E27FC236}">
                  <a16:creationId xmlns:a16="http://schemas.microsoft.com/office/drawing/2014/main" id="{6C213BDA-4354-FD4D-A603-64341BADF1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0" y="3512"/>
              <a:ext cx="219" cy="176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4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G</a:t>
              </a:r>
            </a:p>
          </p:txBody>
        </p:sp>
        <p:sp>
          <p:nvSpPr>
            <p:cNvPr id="16" name="Text Box 56">
              <a:extLst>
                <a:ext uri="{FF2B5EF4-FFF2-40B4-BE49-F238E27FC236}">
                  <a16:creationId xmlns:a16="http://schemas.microsoft.com/office/drawing/2014/main" id="{71D1D92A-C29E-9F4A-A367-BDE1F9FEBD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43" y="3333"/>
              <a:ext cx="22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S</a:t>
              </a:r>
            </a:p>
          </p:txBody>
        </p:sp>
        <p:sp>
          <p:nvSpPr>
            <p:cNvPr id="17" name="Text Box 57">
              <a:extLst>
                <a:ext uri="{FF2B5EF4-FFF2-40B4-BE49-F238E27FC236}">
                  <a16:creationId xmlns:a16="http://schemas.microsoft.com/office/drawing/2014/main" id="{FA02EB52-02FB-D344-A4E4-3A749E3443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94" y="2949"/>
              <a:ext cx="23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A</a:t>
              </a:r>
            </a:p>
          </p:txBody>
        </p:sp>
        <p:sp>
          <p:nvSpPr>
            <p:cNvPr id="18" name="Text Box 58">
              <a:extLst>
                <a:ext uri="{FF2B5EF4-FFF2-40B4-BE49-F238E27FC236}">
                  <a16:creationId xmlns:a16="http://schemas.microsoft.com/office/drawing/2014/main" id="{3ED102F9-92C3-4A4C-9F20-80518727F5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00" y="2949"/>
              <a:ext cx="23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B</a:t>
              </a:r>
            </a:p>
          </p:txBody>
        </p:sp>
        <p:sp>
          <p:nvSpPr>
            <p:cNvPr id="19" name="Text Box 59">
              <a:extLst>
                <a:ext uri="{FF2B5EF4-FFF2-40B4-BE49-F238E27FC236}">
                  <a16:creationId xmlns:a16="http://schemas.microsoft.com/office/drawing/2014/main" id="{AAE7DE59-6D23-FB48-99E2-1DDC5B1BF9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8" y="2949"/>
              <a:ext cx="23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C</a:t>
              </a:r>
            </a:p>
          </p:txBody>
        </p:sp>
        <p:sp>
          <p:nvSpPr>
            <p:cNvPr id="20" name="Text Box 60">
              <a:extLst>
                <a:ext uri="{FF2B5EF4-FFF2-40B4-BE49-F238E27FC236}">
                  <a16:creationId xmlns:a16="http://schemas.microsoft.com/office/drawing/2014/main" id="{7A0DB307-5477-2345-A939-F5EBD6A937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4" y="3743"/>
              <a:ext cx="21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F</a:t>
              </a:r>
            </a:p>
          </p:txBody>
        </p:sp>
        <p:cxnSp>
          <p:nvCxnSpPr>
            <p:cNvPr id="21" name="AutoShape 70">
              <a:extLst>
                <a:ext uri="{FF2B5EF4-FFF2-40B4-BE49-F238E27FC236}">
                  <a16:creationId xmlns:a16="http://schemas.microsoft.com/office/drawing/2014/main" id="{007252F5-61E0-664E-AA55-968D273C9E02}"/>
                </a:ext>
              </a:extLst>
            </p:cNvPr>
            <p:cNvCxnSpPr>
              <a:cxnSpLocks noChangeShapeType="1"/>
              <a:stCxn id="19" idx="3"/>
              <a:endCxn id="15" idx="0"/>
            </p:cNvCxnSpPr>
            <p:nvPr/>
          </p:nvCxnSpPr>
          <p:spPr bwMode="auto">
            <a:xfrm>
              <a:off x="3848" y="3093"/>
              <a:ext cx="492" cy="419"/>
            </a:xfrm>
            <a:prstGeom prst="straightConnector1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AutoShape 71">
              <a:extLst>
                <a:ext uri="{FF2B5EF4-FFF2-40B4-BE49-F238E27FC236}">
                  <a16:creationId xmlns:a16="http://schemas.microsoft.com/office/drawing/2014/main" id="{68373BC7-462B-9347-9347-6F5878FD8775}"/>
                </a:ext>
              </a:extLst>
            </p:cNvPr>
            <p:cNvCxnSpPr>
              <a:cxnSpLocks noChangeShapeType="1"/>
              <a:stCxn id="18" idx="3"/>
              <a:endCxn id="15" idx="1"/>
            </p:cNvCxnSpPr>
            <p:nvPr/>
          </p:nvCxnSpPr>
          <p:spPr bwMode="auto">
            <a:xfrm>
              <a:off x="2930" y="3093"/>
              <a:ext cx="1332" cy="445"/>
            </a:xfrm>
            <a:prstGeom prst="straightConnector1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AutoShape 72">
              <a:extLst>
                <a:ext uri="{FF2B5EF4-FFF2-40B4-BE49-F238E27FC236}">
                  <a16:creationId xmlns:a16="http://schemas.microsoft.com/office/drawing/2014/main" id="{0AFCBF54-7D80-014A-83C9-8B00FF3CB12F}"/>
                </a:ext>
              </a:extLst>
            </p:cNvPr>
            <p:cNvCxnSpPr>
              <a:cxnSpLocks noChangeShapeType="1"/>
              <a:stCxn id="17" idx="3"/>
              <a:endCxn id="15" idx="1"/>
            </p:cNvCxnSpPr>
            <p:nvPr/>
          </p:nvCxnSpPr>
          <p:spPr bwMode="auto">
            <a:xfrm>
              <a:off x="1924" y="3093"/>
              <a:ext cx="2338" cy="445"/>
            </a:xfrm>
            <a:prstGeom prst="straightConnector1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AutoShape 73">
              <a:extLst>
                <a:ext uri="{FF2B5EF4-FFF2-40B4-BE49-F238E27FC236}">
                  <a16:creationId xmlns:a16="http://schemas.microsoft.com/office/drawing/2014/main" id="{571886D3-70B4-2144-B8E1-0630CC61624E}"/>
                </a:ext>
              </a:extLst>
            </p:cNvPr>
            <p:cNvCxnSpPr>
              <a:cxnSpLocks noChangeShapeType="1"/>
              <a:stCxn id="16" idx="3"/>
              <a:endCxn id="15" idx="2"/>
            </p:cNvCxnSpPr>
            <p:nvPr/>
          </p:nvCxnSpPr>
          <p:spPr bwMode="auto">
            <a:xfrm>
              <a:off x="1364" y="3477"/>
              <a:ext cx="2866" cy="123"/>
            </a:xfrm>
            <a:prstGeom prst="straightConnector1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AutoShape 74">
              <a:extLst>
                <a:ext uri="{FF2B5EF4-FFF2-40B4-BE49-F238E27FC236}">
                  <a16:creationId xmlns:a16="http://schemas.microsoft.com/office/drawing/2014/main" id="{C7DE0C58-3EE8-7445-B474-C6D378FC0DC2}"/>
                </a:ext>
              </a:extLst>
            </p:cNvPr>
            <p:cNvCxnSpPr>
              <a:cxnSpLocks noChangeShapeType="1"/>
              <a:stCxn id="20" idx="3"/>
              <a:endCxn id="15" idx="4"/>
            </p:cNvCxnSpPr>
            <p:nvPr/>
          </p:nvCxnSpPr>
          <p:spPr bwMode="auto">
            <a:xfrm flipV="1">
              <a:off x="3786" y="3697"/>
              <a:ext cx="554" cy="190"/>
            </a:xfrm>
            <a:prstGeom prst="straightConnector1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AutoShape 75">
              <a:extLst>
                <a:ext uri="{FF2B5EF4-FFF2-40B4-BE49-F238E27FC236}">
                  <a16:creationId xmlns:a16="http://schemas.microsoft.com/office/drawing/2014/main" id="{B8335BFB-EEF7-764B-BEAD-97ADA97CFC02}"/>
                </a:ext>
              </a:extLst>
            </p:cNvPr>
            <p:cNvCxnSpPr>
              <a:cxnSpLocks noChangeShapeType="1"/>
              <a:stCxn id="11" idx="7"/>
              <a:endCxn id="15" idx="3"/>
            </p:cNvCxnSpPr>
            <p:nvPr/>
          </p:nvCxnSpPr>
          <p:spPr bwMode="auto">
            <a:xfrm flipV="1">
              <a:off x="2668" y="3671"/>
              <a:ext cx="1594" cy="140"/>
            </a:xfrm>
            <a:prstGeom prst="straightConnector1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AutoShape 76">
              <a:extLst>
                <a:ext uri="{FF2B5EF4-FFF2-40B4-BE49-F238E27FC236}">
                  <a16:creationId xmlns:a16="http://schemas.microsoft.com/office/drawing/2014/main" id="{3FAAE8B1-7DD1-F24E-967C-9F3F282B4E9E}"/>
                </a:ext>
              </a:extLst>
            </p:cNvPr>
            <p:cNvCxnSpPr>
              <a:cxnSpLocks noChangeShapeType="1"/>
              <a:stCxn id="10" idx="7"/>
              <a:endCxn id="15" idx="2"/>
            </p:cNvCxnSpPr>
            <p:nvPr/>
          </p:nvCxnSpPr>
          <p:spPr bwMode="auto">
            <a:xfrm flipV="1">
              <a:off x="2099" y="3600"/>
              <a:ext cx="2122" cy="211"/>
            </a:xfrm>
            <a:prstGeom prst="straightConnector1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8" name="Text Box 77">
              <a:extLst>
                <a:ext uri="{FF2B5EF4-FFF2-40B4-BE49-F238E27FC236}">
                  <a16:creationId xmlns:a16="http://schemas.microsoft.com/office/drawing/2014/main" id="{FD8A6F08-F269-2B49-AE1B-D973D4E9FC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" y="2976"/>
              <a:ext cx="23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>
                  <a:solidFill>
                    <a:srgbClr val="6600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4</a:t>
              </a:r>
              <a:endParaRPr lang="en-US" altLang="en-US" sz="240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29" name="Text Box 78">
              <a:extLst>
                <a:ext uri="{FF2B5EF4-FFF2-40B4-BE49-F238E27FC236}">
                  <a16:creationId xmlns:a16="http://schemas.microsoft.com/office/drawing/2014/main" id="{7DDB1D5E-6AA7-4F49-979F-7AC6E1FBAC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6" y="2928"/>
              <a:ext cx="39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>
                  <a:solidFill>
                    <a:srgbClr val="6600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6.7</a:t>
              </a:r>
            </a:p>
          </p:txBody>
        </p:sp>
        <p:sp>
          <p:nvSpPr>
            <p:cNvPr id="30" name="Text Box 79">
              <a:extLst>
                <a:ext uri="{FF2B5EF4-FFF2-40B4-BE49-F238E27FC236}">
                  <a16:creationId xmlns:a16="http://schemas.microsoft.com/office/drawing/2014/main" id="{20809E35-CE27-E745-A6FC-651AF70CA8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58" y="2909"/>
              <a:ext cx="48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>
                  <a:solidFill>
                    <a:srgbClr val="6600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10.4</a:t>
              </a:r>
            </a:p>
          </p:txBody>
        </p:sp>
        <p:sp>
          <p:nvSpPr>
            <p:cNvPr id="31" name="Text Box 80">
              <a:extLst>
                <a:ext uri="{FF2B5EF4-FFF2-40B4-BE49-F238E27FC236}">
                  <a16:creationId xmlns:a16="http://schemas.microsoft.com/office/drawing/2014/main" id="{5A2544BE-E560-0C4C-A7D7-8E2D9D2F45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" y="3264"/>
              <a:ext cx="28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>
                  <a:solidFill>
                    <a:srgbClr val="6600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11</a:t>
              </a:r>
            </a:p>
          </p:txBody>
        </p:sp>
        <p:sp>
          <p:nvSpPr>
            <p:cNvPr id="32" name="Text Box 81">
              <a:extLst>
                <a:ext uri="{FF2B5EF4-FFF2-40B4-BE49-F238E27FC236}">
                  <a16:creationId xmlns:a16="http://schemas.microsoft.com/office/drawing/2014/main" id="{40CA748C-734D-3B47-B1E4-6D8B4E0BF4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3552"/>
              <a:ext cx="39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>
                  <a:solidFill>
                    <a:srgbClr val="6600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8.9</a:t>
              </a:r>
            </a:p>
          </p:txBody>
        </p:sp>
        <p:sp>
          <p:nvSpPr>
            <p:cNvPr id="33" name="Text Box 82">
              <a:extLst>
                <a:ext uri="{FF2B5EF4-FFF2-40B4-BE49-F238E27FC236}">
                  <a16:creationId xmlns:a16="http://schemas.microsoft.com/office/drawing/2014/main" id="{7AA0FF01-A3A5-2D4A-BF88-FFD1F80479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26" y="3744"/>
              <a:ext cx="39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>
                  <a:solidFill>
                    <a:srgbClr val="6600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6.9</a:t>
              </a:r>
            </a:p>
          </p:txBody>
        </p:sp>
        <p:sp>
          <p:nvSpPr>
            <p:cNvPr id="34" name="Text Box 83">
              <a:extLst>
                <a:ext uri="{FF2B5EF4-FFF2-40B4-BE49-F238E27FC236}">
                  <a16:creationId xmlns:a16="http://schemas.microsoft.com/office/drawing/2014/main" id="{385915E1-4BEC-3D4E-9D95-F986304B9E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" y="3792"/>
              <a:ext cx="23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400">
                  <a:solidFill>
                    <a:srgbClr val="6600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29714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Picture 3" descr="Picture 3"/>
          <p:cNvPicPr>
            <a:picLocks noChangeAspect="1"/>
          </p:cNvPicPr>
          <p:nvPr/>
        </p:nvPicPr>
        <p:blipFill>
          <a:blip r:embed="rId2"/>
          <a:srcRect t="30341"/>
          <a:stretch>
            <a:fillRect/>
          </a:stretch>
        </p:blipFill>
        <p:spPr>
          <a:xfrm>
            <a:off x="0" y="304809"/>
            <a:ext cx="12192000" cy="6857991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Freeform 5"/>
          <p:cNvSpPr/>
          <p:nvPr/>
        </p:nvSpPr>
        <p:spPr>
          <a:xfrm flipH="1">
            <a:off x="43657" y="1298393"/>
            <a:ext cx="6017173" cy="58598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7157"/>
                </a:moveTo>
                <a:cubicBezTo>
                  <a:pt x="21600" y="6324"/>
                  <a:pt x="21600" y="6324"/>
                  <a:pt x="21600" y="6324"/>
                </a:cubicBezTo>
                <a:cubicBezTo>
                  <a:pt x="19688" y="2563"/>
                  <a:pt x="15864" y="0"/>
                  <a:pt x="11440" y="0"/>
                </a:cubicBezTo>
                <a:cubicBezTo>
                  <a:pt x="5137" y="0"/>
                  <a:pt x="0" y="5259"/>
                  <a:pt x="0" y="11749"/>
                </a:cubicBezTo>
                <a:cubicBezTo>
                  <a:pt x="0" y="15876"/>
                  <a:pt x="2090" y="19503"/>
                  <a:pt x="5234" y="21600"/>
                </a:cubicBezTo>
                <a:cubicBezTo>
                  <a:pt x="17662" y="21600"/>
                  <a:pt x="17662" y="21600"/>
                  <a:pt x="17662" y="21600"/>
                </a:cubicBezTo>
                <a:cubicBezTo>
                  <a:pt x="19331" y="20502"/>
                  <a:pt x="20676" y="18971"/>
                  <a:pt x="21600" y="17157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spcBef>
                <a:spcPts val="1000"/>
              </a:spcBef>
              <a:defRPr sz="1600" cap="all"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F252BA-3DDD-A244-B978-2060B7A0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308" y="3565525"/>
            <a:ext cx="3135923" cy="1325563"/>
          </a:xfrm>
        </p:spPr>
        <p:txBody>
          <a:bodyPr/>
          <a:lstStyle/>
          <a:p>
            <a:r>
              <a:rPr lang="en-US" dirty="0"/>
              <a:t>Let’s coding</a:t>
            </a:r>
          </a:p>
        </p:txBody>
      </p:sp>
    </p:spTree>
    <p:extLst>
      <p:ext uri="{BB962C8B-B14F-4D97-AF65-F5344CB8AC3E}">
        <p14:creationId xmlns:p14="http://schemas.microsoft.com/office/powerpoint/2010/main" val="139321998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6"/>
          <p:cNvSpPr/>
          <p:nvPr/>
        </p:nvSpPr>
        <p:spPr>
          <a:xfrm>
            <a:off x="321564" y="320039"/>
            <a:ext cx="11548872" cy="6217922"/>
          </a:xfrm>
          <a:prstGeom prst="rect">
            <a:avLst/>
          </a:prstGeom>
          <a:solidFill>
            <a:srgbClr val="000000">
              <a:alpha val="12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Title 1"/>
          <p:cNvSpPr txBox="1">
            <a:spLocks noGrp="1"/>
          </p:cNvSpPr>
          <p:nvPr>
            <p:ph type="ctrTitle"/>
          </p:nvPr>
        </p:nvSpPr>
        <p:spPr>
          <a:xfrm>
            <a:off x="4380588" y="965198"/>
            <a:ext cx="6766077" cy="4927603"/>
          </a:xfrm>
          <a:prstGeom prst="rect">
            <a:avLst/>
          </a:prstGeom>
        </p:spPr>
        <p:txBody>
          <a:bodyPr anchor="ctr"/>
          <a:lstStyle/>
          <a:p>
            <a:pPr algn="l">
              <a:defRPr sz="5400">
                <a:solidFill>
                  <a:srgbClr val="C00000"/>
                </a:solidFill>
              </a:defRPr>
            </a:pPr>
            <a:r>
              <a:rPr lang="en-US" dirty="0"/>
              <a:t>Machine Learning</a:t>
            </a:r>
            <a:endParaRPr dirty="0"/>
          </a:p>
        </p:txBody>
      </p:sp>
      <p:sp>
        <p:nvSpPr>
          <p:cNvPr id="151" name="Straight Connector 8"/>
          <p:cNvSpPr/>
          <p:nvPr/>
        </p:nvSpPr>
        <p:spPr>
          <a:xfrm flipH="1">
            <a:off x="4055891" y="2057399"/>
            <a:ext cx="1" cy="2743201"/>
          </a:xfrm>
          <a:prstGeom prst="line">
            <a:avLst/>
          </a:prstGeom>
          <a:ln w="19050">
            <a:solidFill>
              <a:srgbClr val="26262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C00000"/>
                </a:solidFill>
              </a:defRPr>
            </a:pPr>
            <a:r>
              <a:t>AI Domain</a:t>
            </a:r>
          </a:p>
        </p:txBody>
      </p:sp>
      <p:sp>
        <p:nvSpPr>
          <p:cNvPr id="154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931135"/>
            <a:ext cx="10515600" cy="435133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55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117" y="794311"/>
            <a:ext cx="3737253" cy="2491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844" y="781728"/>
            <a:ext cx="3633706" cy="27228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Picture 6" descr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4948" y="781728"/>
            <a:ext cx="3828935" cy="23680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Picture 7" descr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117" y="3309775"/>
            <a:ext cx="3064729" cy="31076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Picture 8" descr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2844" y="3572199"/>
            <a:ext cx="4374712" cy="28348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Picture 10" descr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1400" y="2669177"/>
            <a:ext cx="3882484" cy="21610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Picture 11" descr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91400" y="4512410"/>
            <a:ext cx="3962400" cy="1905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45815B89-8BD7-E246-8B0D-60C0980069C9}"/>
              </a:ext>
            </a:extLst>
          </p:cNvPr>
          <p:cNvSpPr txBox="1">
            <a:spLocks/>
          </p:cNvSpPr>
          <p:nvPr/>
        </p:nvSpPr>
        <p:spPr>
          <a:xfrm>
            <a:off x="111369" y="-240784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C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r>
              <a:rPr lang="en-US" dirty="0"/>
              <a:t>Machine learning applications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1F67C-7AD5-9F4C-BD25-3BEDD68DC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 ?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F7454-53C2-5944-87CA-DCDFCB691F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Tom Mitchell, 1996: Machine learning is the </a:t>
            </a:r>
            <a:r>
              <a:rPr lang="en-US" i="1" dirty="0"/>
              <a:t>study of how to make programs improve their performance on certain tasks from (own) experience. </a:t>
            </a:r>
          </a:p>
          <a:p>
            <a:pPr marL="0" indent="0">
              <a:buNone/>
            </a:pPr>
            <a:r>
              <a:rPr lang="en-US" i="1" dirty="0"/>
              <a:t>   </a:t>
            </a:r>
          </a:p>
          <a:p>
            <a:pPr marL="0" indent="0">
              <a:buNone/>
            </a:pPr>
            <a:r>
              <a:rPr lang="en-US" i="1" dirty="0"/>
              <a:t>   Performance =  speed, accuracy… </a:t>
            </a:r>
          </a:p>
          <a:p>
            <a:pPr marL="0" indent="0">
              <a:buNone/>
            </a:pPr>
            <a:r>
              <a:rPr lang="en-US" i="1" dirty="0"/>
              <a:t>   Experience = earlier observation = data 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 Conclusion: use data to learn a model that has good performance on   unseen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85926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9619D662-E32A-2743-A569-F2C34E18A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338" y="365125"/>
            <a:ext cx="10515600" cy="1325563"/>
          </a:xfrm>
        </p:spPr>
        <p:txBody>
          <a:bodyPr/>
          <a:lstStyle/>
          <a:p>
            <a:r>
              <a:rPr lang="en-US" dirty="0"/>
              <a:t>Two types of ML problems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192E33-10FF-9A41-BBC4-E2539F6A2567}"/>
              </a:ext>
            </a:extLst>
          </p:cNvPr>
          <p:cNvSpPr txBox="1"/>
          <p:nvPr/>
        </p:nvSpPr>
        <p:spPr>
          <a:xfrm>
            <a:off x="1295399" y="1532426"/>
            <a:ext cx="8827477" cy="15696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457200" marR="0" indent="-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Regression : Learn a function to fit the data</a:t>
            </a:r>
          </a:p>
          <a:p>
            <a:pPr marL="457200" marR="0" indent="-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sz="2400" b="1" dirty="0"/>
          </a:p>
          <a:p>
            <a:pPr marL="457200" marR="0" indent="-4572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Classification: Learn a hyperplan</a:t>
            </a:r>
            <a:r>
              <a:rPr lang="en-US" sz="2400" b="1" dirty="0"/>
              <a:t>e that can separate data of different categories</a:t>
            </a: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 </a:t>
            </a:r>
          </a:p>
        </p:txBody>
      </p:sp>
      <p:pic>
        <p:nvPicPr>
          <p:cNvPr id="11" name="Picture 10" descr="A picture containing sky, photo, table&#10;&#10;Description automatically generated">
            <a:extLst>
              <a:ext uri="{FF2B5EF4-FFF2-40B4-BE49-F238E27FC236}">
                <a16:creationId xmlns:a16="http://schemas.microsoft.com/office/drawing/2014/main" id="{79FA0448-FC62-E84A-9FA1-CC6A80101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38" y="3429000"/>
            <a:ext cx="4530970" cy="2979268"/>
          </a:xfrm>
          <a:prstGeom prst="rect">
            <a:avLst/>
          </a:prstGeom>
        </p:spPr>
      </p:pic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55E03E9C-E47E-E241-9529-D119B6C678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073" y="3063875"/>
            <a:ext cx="43561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07348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76C55-C5D9-8749-A83B-674E8F5F4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from 0 to 1. 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FC027D47-E739-284E-ADEB-0E239053AE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32" y="1988525"/>
            <a:ext cx="5123126" cy="332202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C9987D-4E0A-2447-A5E5-435B5B59878D}"/>
                  </a:ext>
                </a:extLst>
              </p:cNvPr>
              <p:cNvSpPr txBox="1"/>
              <p:nvPr/>
            </p:nvSpPr>
            <p:spPr>
              <a:xfrm>
                <a:off x="6488723" y="1690688"/>
                <a:ext cx="4865077" cy="45280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457200" marR="0" indent="-45720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AutoNum type="arabicPeriod"/>
                  <a:tabLst/>
                </a:pPr>
                <a:r>
                  <a:rPr kumimoji="0" lang="en-US" sz="20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Calibri"/>
                  </a:rPr>
                  <a:t>Let’s assume the target function is a linear function: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</m:ctrlPr>
                      </m:accPr>
                      <m:e>
                        <m: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  <m:t>𝑦</m:t>
                        </m:r>
                      </m:e>
                    </m:acc>
                    <m:r>
                      <a:rPr kumimoji="0" lang="en-US" sz="2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=</m:t>
                    </m:r>
                    <m:r>
                      <a:rPr kumimoji="0" lang="en-US" sz="2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𝑘</m:t>
                    </m:r>
                    <m:r>
                      <a:rPr kumimoji="0" lang="en-US" sz="2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∗</m:t>
                    </m:r>
                    <m:r>
                      <a:rPr kumimoji="0" lang="en-US" sz="2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𝑥</m:t>
                    </m:r>
                    <m:r>
                      <a:rPr kumimoji="0" lang="en-US" sz="2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+</m:t>
                    </m:r>
                    <m:r>
                      <a:rPr kumimoji="0" lang="en-US" sz="2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𝑏</m:t>
                    </m:r>
                  </m:oMath>
                </a14:m>
                <a:endParaRPr kumimoji="0" lang="en-US" sz="2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Calibri"/>
                </a:endParaRPr>
              </a:p>
              <a:p>
                <a:pPr marL="457200" marR="0" indent="-45720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AutoNum type="arabicPeriod"/>
                  <a:tabLst/>
                </a:pPr>
                <a:endParaRPr kumimoji="0" lang="en-US" sz="2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Calibri"/>
                </a:endParaRPr>
              </a:p>
              <a:p>
                <a:pPr marL="457200" marR="0" indent="-45720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AutoNum type="arabicPeriod"/>
                  <a:tabLst/>
                </a:pPr>
                <a:r>
                  <a:rPr kumimoji="0" lang="en-US" sz="20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Calibri"/>
                  </a:rPr>
                  <a:t>Compute the loss, which is the error. Here we can use mean square loss. </a:t>
                </a:r>
              </a:p>
              <a:p>
                <a:pPr marR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</a:pPr>
                <a:r>
                  <a:rPr lang="en-US" sz="2000" dirty="0"/>
                  <a:t>        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𝑙𝑜𝑠𝑠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̂"/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sz="2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Calibri"/>
                </a:endParaRPr>
              </a:p>
              <a:p>
                <a:pPr marR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</a:pPr>
                <a:r>
                  <a:rPr lang="en-US" sz="2000" dirty="0"/>
                  <a:t>        Mean of  total loss:</a:t>
                </a:r>
              </a:p>
              <a:p>
                <a:pPr marR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</a:pPr>
                <a:r>
                  <a:rPr kumimoji="0" lang="en-US" sz="20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Calibri"/>
                  </a:rPr>
                  <a:t>         </a:t>
                </a:r>
                <a14:m>
                  <m:oMath xmlns:m="http://schemas.openxmlformats.org/officeDocument/2006/math">
                    <m:r>
                      <a:rPr kumimoji="0" lang="en-US" sz="20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𝐿𝑜𝑠𝑠</m:t>
                    </m:r>
                    <m:r>
                      <a:rPr kumimoji="0" lang="en-US" sz="20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=</m:t>
                    </m:r>
                    <m:f>
                      <m:fPr>
                        <m:ctrlP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</m:ctrlPr>
                      </m:fPr>
                      <m:num>
                        <m: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  <m:t>1</m:t>
                        </m:r>
                      </m:num>
                      <m:den>
                        <m: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  <m:t>𝑁</m:t>
                        </m:r>
                      </m:den>
                    </m:f>
                    <m:r>
                      <a:rPr kumimoji="0" lang="en-US" sz="20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∑</m:t>
                    </m:r>
                    <m:r>
                      <a:rPr kumimoji="0" lang="en-US" sz="20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𝑙𝑜𝑠</m:t>
                    </m:r>
                    <m:sSub>
                      <m:sSubPr>
                        <m:ctrlP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</m:ctrlPr>
                      </m:sSubPr>
                      <m:e>
                        <m: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  <m:t>𝑠</m:t>
                        </m:r>
                      </m:e>
                      <m:sub>
                        <m: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  <m:t>𝑖</m:t>
                        </m:r>
                      </m:sub>
                    </m:sSub>
                    <m:r>
                      <a:rPr kumimoji="0" lang="en-US" sz="20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= </m:t>
                    </m:r>
                    <m:f>
                      <m:fPr>
                        <m:ctrlP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</m:ctrlPr>
                      </m:fPr>
                      <m:num>
                        <m: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  <m:t>1</m:t>
                        </m:r>
                      </m:num>
                      <m:den>
                        <m: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  <m:t>𝑁</m:t>
                        </m:r>
                      </m:den>
                    </m:f>
                    <m:r>
                      <a:rPr kumimoji="0" lang="en-US" sz="20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  <a:sym typeface="Calibri"/>
                      </a:rPr>
                      <m:t>∑</m:t>
                    </m:r>
                    <m:sSup>
                      <m:sSupPr>
                        <m:ctrlP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0" lang="en-US" sz="2000" b="0" i="1" u="none" strike="noStrike" cap="none" spc="0" normalizeH="0" baseline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Calibri"/>
                              </a:rPr>
                            </m:ctrlPr>
                          </m:dPr>
                          <m:e>
                            <m:r>
                              <a:rPr kumimoji="0" lang="en-US" sz="2000" b="0" i="1" u="none" strike="noStrike" cap="none" spc="0" normalizeH="0" baseline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Calibri"/>
                              </a:rPr>
                              <m:t>𝑦</m:t>
                            </m:r>
                            <m:r>
                              <a:rPr kumimoji="0" lang="en-US" sz="2000" b="0" i="1" u="none" strike="noStrike" cap="none" spc="0" normalizeH="0" baseline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ea typeface="+mn-ea"/>
                                <a:cs typeface="+mn-cs"/>
                                <a:sym typeface="Calibri"/>
                              </a:rPr>
                              <m:t>−</m:t>
                            </m:r>
                            <m:acc>
                              <m:accPr>
                                <m:chr m:val="̂"/>
                                <m:ctrlPr>
                                  <a:rPr kumimoji="0" lang="en-US" sz="20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Calibri"/>
                                  </a:rPr>
                                </m:ctrlPr>
                              </m:accPr>
                              <m:e>
                                <m:r>
                                  <a:rPr kumimoji="0" lang="en-US" sz="2000" b="0" i="1" u="none" strike="noStrike" cap="none" spc="0" normalizeH="0" baseline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Calibri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kumimoji="0" lang="en-US" sz="20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  <a:sym typeface="Calibri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sz="2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Calibri"/>
                </a:endParaRPr>
              </a:p>
              <a:p>
                <a:pPr marR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</a:pPr>
                <a:endParaRPr lang="en-US" sz="2000" dirty="0"/>
              </a:p>
              <a:p>
                <a:pPr marL="457200" marR="0" indent="-45720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AutoNum type="arabicPeriod" startAt="3"/>
                  <a:tabLst/>
                </a:pPr>
                <a:r>
                  <a:rPr lang="en-US" sz="2000" dirty="0"/>
                  <a:t>The goal is to find a function which has             minimal loss</a:t>
                </a:r>
              </a:p>
              <a:p>
                <a:pPr marL="457200" marR="0" indent="-45720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AutoNum type="arabicPeriod" startAt="3"/>
                  <a:tabLst/>
                </a:pPr>
                <a:endParaRPr lang="en-US" sz="2000" dirty="0"/>
              </a:p>
              <a:p>
                <a:pPr marL="457200" marR="0" indent="-45720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AutoNum type="arabicPeriod" startAt="3"/>
                  <a:tabLst/>
                </a:pPr>
                <a:r>
                  <a:rPr kumimoji="0" lang="en-US" sz="20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Calibri"/>
                  </a:rPr>
                  <a:t> Mini</a:t>
                </a:r>
                <a:r>
                  <a:rPr lang="en-US" sz="2000" dirty="0"/>
                  <a:t>mize Loss function </a:t>
                </a:r>
                <a:r>
                  <a:rPr lang="en-US" sz="2000" dirty="0">
                    <a:sym typeface="Wingdings" pitchFamily="2" charset="2"/>
                  </a:rPr>
                  <a:t> Gradient Descent</a:t>
                </a:r>
                <a:endParaRPr kumimoji="0" lang="en-US" sz="2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Calibri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0C9987D-4E0A-2447-A5E5-435B5B5987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8723" y="1690688"/>
                <a:ext cx="4865077" cy="4528032"/>
              </a:xfrm>
              <a:prstGeom prst="rect">
                <a:avLst/>
              </a:prstGeom>
              <a:blipFill>
                <a:blip r:embed="rId3"/>
                <a:stretch>
                  <a:fillRect l="-2083" t="-559" r="-10938" b="-1117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246862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Recap</a:t>
            </a:r>
            <a:endParaRPr dirty="0"/>
          </a:p>
        </p:txBody>
      </p:sp>
      <p:sp>
        <p:nvSpPr>
          <p:cNvPr id="16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81000"/>
              </a:lnSpc>
            </a:pPr>
            <a:r>
              <a:rPr lang="en-US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we learned in last lecture ?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160488-AD07-7E46-A045-599A61D0A005}"/>
              </a:ext>
            </a:extLst>
          </p:cNvPr>
          <p:cNvSpPr txBox="1"/>
          <p:nvPr/>
        </p:nvSpPr>
        <p:spPr>
          <a:xfrm>
            <a:off x="993099" y="2963797"/>
            <a:ext cx="271322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Rule based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68E6A5-B7B2-C64A-9858-485C9D043D95}"/>
              </a:ext>
            </a:extLst>
          </p:cNvPr>
          <p:cNvSpPr txBox="1"/>
          <p:nvPr/>
        </p:nvSpPr>
        <p:spPr>
          <a:xfrm>
            <a:off x="996550" y="4549489"/>
            <a:ext cx="5426439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Probability based learning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4029B4-2F63-2E49-96A7-4B058705F1F5}"/>
              </a:ext>
            </a:extLst>
          </p:cNvPr>
          <p:cNvSpPr txBox="1"/>
          <p:nvPr/>
        </p:nvSpPr>
        <p:spPr>
          <a:xfrm>
            <a:off x="4332171" y="2963797"/>
            <a:ext cx="254832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Syntax tree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E97C45-E817-D84C-8410-7215892CC797}"/>
              </a:ext>
            </a:extLst>
          </p:cNvPr>
          <p:cNvSpPr txBox="1"/>
          <p:nvPr/>
        </p:nvSpPr>
        <p:spPr>
          <a:xfrm>
            <a:off x="4568252" y="4547202"/>
            <a:ext cx="3709474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Probability language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3120BB-2464-7740-8E96-BC3FD9D0E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840" y="1690688"/>
            <a:ext cx="2977686" cy="23661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FEBC8E-BA59-DE41-B885-A4D23EE3F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533" y="5026939"/>
            <a:ext cx="4441715" cy="128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43233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57DA1-1F50-E646-BA02-3D8B66BC7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gradient descent ?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A59645-9A16-0A49-9789-517FB185B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130" y="1476619"/>
            <a:ext cx="7951177" cy="491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05395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 9"/>
          <p:cNvSpPr/>
          <p:nvPr/>
        </p:nvSpPr>
        <p:spPr>
          <a:xfrm>
            <a:off x="0" y="3726"/>
            <a:ext cx="5614877" cy="6858001"/>
          </a:xfrm>
          <a:prstGeom prst="rect">
            <a:avLst/>
          </a:prstGeom>
          <a:gradFill>
            <a:gsLst>
              <a:gs pos="0">
                <a:schemeClr val="accent1"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rgbClr val="AFABAB"/>
              </a:gs>
              <a:gs pos="100000">
                <a:srgbClr val="AFABAB"/>
              </a:gs>
            </a:gsLst>
            <a:lin ang="4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89" name="Picture 11" descr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Title 1"/>
          <p:cNvSpPr txBox="1">
            <a:spLocks noGrp="1"/>
          </p:cNvSpPr>
          <p:nvPr>
            <p:ph type="title"/>
          </p:nvPr>
        </p:nvSpPr>
        <p:spPr>
          <a:xfrm>
            <a:off x="6065131" y="49780"/>
            <a:ext cx="5733579" cy="1014367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C00000"/>
                </a:solidFill>
              </a:defRPr>
            </a:pPr>
            <a:r>
              <a:rPr lang="en-US" dirty="0"/>
              <a:t>Test your understanding</a:t>
            </a:r>
            <a:endParaRPr dirty="0"/>
          </a:p>
        </p:txBody>
      </p:sp>
      <p:sp>
        <p:nvSpPr>
          <p:cNvPr id="191" name="Freeform 62"/>
          <p:cNvSpPr/>
          <p:nvPr/>
        </p:nvSpPr>
        <p:spPr>
          <a:xfrm>
            <a:off x="-1" y="738618"/>
            <a:ext cx="5000440" cy="5400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935" y="0"/>
                </a:moveTo>
                <a:cubicBezTo>
                  <a:pt x="16377" y="0"/>
                  <a:pt x="21600" y="4835"/>
                  <a:pt x="21600" y="10800"/>
                </a:cubicBezTo>
                <a:cubicBezTo>
                  <a:pt x="21600" y="16765"/>
                  <a:pt x="16377" y="21600"/>
                  <a:pt x="9935" y="21600"/>
                </a:cubicBezTo>
                <a:cubicBezTo>
                  <a:pt x="5908" y="21600"/>
                  <a:pt x="2358" y="19711"/>
                  <a:pt x="262" y="16838"/>
                </a:cubicBezTo>
                <a:lnTo>
                  <a:pt x="0" y="16439"/>
                </a:lnTo>
                <a:lnTo>
                  <a:pt x="0" y="5161"/>
                </a:lnTo>
                <a:lnTo>
                  <a:pt x="262" y="4762"/>
                </a:lnTo>
                <a:cubicBezTo>
                  <a:pt x="2358" y="1889"/>
                  <a:pt x="5908" y="0"/>
                  <a:pt x="993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BDC5D5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2" name="Graphic 6" descr="Graphic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54" y="1629088"/>
            <a:ext cx="3620021" cy="3620022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5800211" y="410553"/>
            <a:ext cx="5998499" cy="528389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170000"/>
              </a:lnSpc>
            </a:pPr>
            <a:r>
              <a:rPr lang="en-US" altLang="zh-CN" sz="2000" dirty="0"/>
              <a:t>What will happen in GD if the learning rate is too big ?</a:t>
            </a:r>
            <a:endParaRPr lang="zh-CN" altLang="en-US" sz="2000" dirty="0"/>
          </a:p>
          <a:p>
            <a:pPr marL="0" indent="0">
              <a:lnSpc>
                <a:spcPct val="170000"/>
              </a:lnSpc>
              <a:buNone/>
            </a:pPr>
            <a:r>
              <a:rPr lang="zh-CN" altLang="en-US" dirty="0"/>
              <a:t> </a:t>
            </a:r>
            <a:endParaRPr lang="en-US" altLang="zh-CN" dirty="0"/>
          </a:p>
          <a:p>
            <a:pPr marL="0" indent="0">
              <a:lnSpc>
                <a:spcPct val="170000"/>
              </a:lnSpc>
              <a:buNone/>
            </a:pPr>
            <a:endParaRPr lang="zh-CN" altLang="zh-CN" dirty="0"/>
          </a:p>
          <a:p>
            <a:pPr>
              <a:lnSpc>
                <a:spcPct val="170000"/>
              </a:lnSpc>
            </a:pPr>
            <a:r>
              <a:rPr lang="en-US" altLang="zh-CN" sz="2000" dirty="0"/>
              <a:t>What will happen in GD if the learning rate is too small ?</a:t>
            </a:r>
            <a:endParaRPr lang="zh-CN" altLang="zh-CN" sz="2000" dirty="0"/>
          </a:p>
          <a:p>
            <a:pPr>
              <a:lnSpc>
                <a:spcPct val="170000"/>
              </a:lnSpc>
            </a:pPr>
            <a:endParaRPr lang="zh-CN" altLang="zh-CN" dirty="0"/>
          </a:p>
        </p:txBody>
      </p:sp>
      <p:pic>
        <p:nvPicPr>
          <p:cNvPr id="3" name="Picture 2" descr="A picture containing sport, athletic game&#10;&#10;Description automatically generated">
            <a:extLst>
              <a:ext uri="{FF2B5EF4-FFF2-40B4-BE49-F238E27FC236}">
                <a16:creationId xmlns:a16="http://schemas.microsoft.com/office/drawing/2014/main" id="{E67320A7-450F-104E-9630-87BEB1B3E5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047" y="1629088"/>
            <a:ext cx="3026921" cy="17711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8FC67A-1583-E74B-BA9D-6FFE5C150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047" y="4528982"/>
            <a:ext cx="3727000" cy="199003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Picture 3" descr="Picture 3"/>
          <p:cNvPicPr>
            <a:picLocks noChangeAspect="1"/>
          </p:cNvPicPr>
          <p:nvPr/>
        </p:nvPicPr>
        <p:blipFill>
          <a:blip r:embed="rId2"/>
          <a:srcRect t="30341"/>
          <a:stretch>
            <a:fillRect/>
          </a:stretch>
        </p:blipFill>
        <p:spPr>
          <a:xfrm>
            <a:off x="0" y="304809"/>
            <a:ext cx="12192000" cy="6857991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Freeform 5"/>
          <p:cNvSpPr/>
          <p:nvPr/>
        </p:nvSpPr>
        <p:spPr>
          <a:xfrm flipH="1">
            <a:off x="43657" y="1298393"/>
            <a:ext cx="6017173" cy="58598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7157"/>
                </a:moveTo>
                <a:cubicBezTo>
                  <a:pt x="21600" y="6324"/>
                  <a:pt x="21600" y="6324"/>
                  <a:pt x="21600" y="6324"/>
                </a:cubicBezTo>
                <a:cubicBezTo>
                  <a:pt x="19688" y="2563"/>
                  <a:pt x="15864" y="0"/>
                  <a:pt x="11440" y="0"/>
                </a:cubicBezTo>
                <a:cubicBezTo>
                  <a:pt x="5137" y="0"/>
                  <a:pt x="0" y="5259"/>
                  <a:pt x="0" y="11749"/>
                </a:cubicBezTo>
                <a:cubicBezTo>
                  <a:pt x="0" y="15876"/>
                  <a:pt x="2090" y="19503"/>
                  <a:pt x="5234" y="21600"/>
                </a:cubicBezTo>
                <a:cubicBezTo>
                  <a:pt x="17662" y="21600"/>
                  <a:pt x="17662" y="21600"/>
                  <a:pt x="17662" y="21600"/>
                </a:cubicBezTo>
                <a:cubicBezTo>
                  <a:pt x="19331" y="20502"/>
                  <a:pt x="20676" y="18971"/>
                  <a:pt x="21600" y="17157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spcBef>
                <a:spcPts val="1000"/>
              </a:spcBef>
              <a:defRPr sz="1600" cap="all"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F252BA-3DDD-A244-B978-2060B7A0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308" y="3565525"/>
            <a:ext cx="3135923" cy="1325563"/>
          </a:xfrm>
        </p:spPr>
        <p:txBody>
          <a:bodyPr/>
          <a:lstStyle/>
          <a:p>
            <a:r>
              <a:rPr lang="en-US" dirty="0"/>
              <a:t>Let’s coding</a:t>
            </a:r>
          </a:p>
        </p:txBody>
      </p:sp>
    </p:spTree>
    <p:extLst>
      <p:ext uri="{BB962C8B-B14F-4D97-AF65-F5344CB8AC3E}">
        <p14:creationId xmlns:p14="http://schemas.microsoft.com/office/powerpoint/2010/main" val="118019065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 altLang="zh-CN" dirty="0"/>
              <a:t>overview</a:t>
            </a:r>
            <a:endParaRPr dirty="0"/>
          </a:p>
        </p:txBody>
      </p:sp>
      <p:sp>
        <p:nvSpPr>
          <p:cNvPr id="164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526680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81000"/>
              </a:lnSpc>
              <a:buNone/>
            </a:pPr>
            <a:r>
              <a:rPr lang="en-US" altLang="zh-CN" sz="3200" b="1" dirty="0"/>
              <a:t>Search Methods </a:t>
            </a:r>
          </a:p>
          <a:p>
            <a:pPr marL="514350" indent="-514350">
              <a:lnSpc>
                <a:spcPct val="81000"/>
              </a:lnSpc>
              <a:buFont typeface="+mj-lt"/>
              <a:buAutoNum type="arabicPeriod"/>
            </a:pPr>
            <a:r>
              <a:rPr lang="en-US" altLang="zh-CN" dirty="0"/>
              <a:t>Breadth-first search</a:t>
            </a:r>
          </a:p>
          <a:p>
            <a:pPr marL="514350" indent="-514350">
              <a:lnSpc>
                <a:spcPct val="81000"/>
              </a:lnSpc>
              <a:buFont typeface="+mj-lt"/>
              <a:buAutoNum type="arabicPeriod"/>
            </a:pPr>
            <a:r>
              <a:rPr lang="en-US" altLang="zh-CN" dirty="0"/>
              <a:t>Depth-first search </a:t>
            </a:r>
          </a:p>
          <a:p>
            <a:pPr marL="514350" indent="-514350">
              <a:lnSpc>
                <a:spcPct val="81000"/>
              </a:lnSpc>
              <a:buFont typeface="+mj-lt"/>
              <a:buAutoNum type="arabicPeriod"/>
            </a:pPr>
            <a:r>
              <a:rPr lang="en-US" altLang="zh-CN" dirty="0"/>
              <a:t>Optimal search</a:t>
            </a:r>
          </a:p>
          <a:p>
            <a:pPr marL="0" indent="0">
              <a:lnSpc>
                <a:spcPct val="81000"/>
              </a:lnSpc>
              <a:buNone/>
            </a:pPr>
            <a:r>
              <a:rPr lang="en-US" altLang="zh-CN" b="1" dirty="0"/>
              <a:t>Machine Learning </a:t>
            </a:r>
          </a:p>
          <a:p>
            <a:pPr marL="514350" indent="-514350">
              <a:lnSpc>
                <a:spcPct val="81000"/>
              </a:lnSpc>
              <a:buAutoNum type="arabicPeriod"/>
            </a:pPr>
            <a:r>
              <a:rPr lang="en-US" altLang="zh-CN" dirty="0"/>
              <a:t>Introduction</a:t>
            </a:r>
          </a:p>
          <a:p>
            <a:pPr marL="514350" indent="-514350">
              <a:lnSpc>
                <a:spcPct val="81000"/>
              </a:lnSpc>
              <a:buAutoNum type="arabicPeriod"/>
            </a:pPr>
            <a:r>
              <a:rPr lang="en-US" dirty="0"/>
              <a:t>Optimization (Gradient descent)</a:t>
            </a:r>
          </a:p>
          <a:p>
            <a:pPr marL="514350" indent="-514350">
              <a:lnSpc>
                <a:spcPct val="81000"/>
              </a:lnSpc>
              <a:buAutoNum type="arabicPeriod"/>
            </a:pPr>
            <a:r>
              <a:rPr lang="en-US" dirty="0"/>
              <a:t>Linear regression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659061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6"/>
          <p:cNvSpPr/>
          <p:nvPr/>
        </p:nvSpPr>
        <p:spPr>
          <a:xfrm>
            <a:off x="321564" y="320039"/>
            <a:ext cx="11548872" cy="6217922"/>
          </a:xfrm>
          <a:prstGeom prst="rect">
            <a:avLst/>
          </a:prstGeom>
          <a:solidFill>
            <a:srgbClr val="000000">
              <a:alpha val="12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34" name="Title 1"/>
          <p:cNvSpPr txBox="1">
            <a:spLocks noGrp="1"/>
          </p:cNvSpPr>
          <p:nvPr>
            <p:ph type="ctrTitle"/>
          </p:nvPr>
        </p:nvSpPr>
        <p:spPr>
          <a:xfrm>
            <a:off x="4380588" y="965198"/>
            <a:ext cx="6766077" cy="4927603"/>
          </a:xfrm>
          <a:prstGeom prst="rect">
            <a:avLst/>
          </a:prstGeom>
        </p:spPr>
        <p:txBody>
          <a:bodyPr anchor="ctr"/>
          <a:lstStyle/>
          <a:p>
            <a:pPr algn="l">
              <a:defRPr sz="5400">
                <a:solidFill>
                  <a:srgbClr val="C00000"/>
                </a:solidFill>
              </a:defRPr>
            </a:pPr>
            <a:r>
              <a:rPr lang="en-US" dirty="0"/>
              <a:t>Search Methods</a:t>
            </a:r>
            <a:endParaRPr dirty="0"/>
          </a:p>
        </p:txBody>
      </p:sp>
      <p:sp>
        <p:nvSpPr>
          <p:cNvPr id="135" name="Straight Connector 8"/>
          <p:cNvSpPr/>
          <p:nvPr/>
        </p:nvSpPr>
        <p:spPr>
          <a:xfrm flipH="1">
            <a:off x="4055891" y="2057399"/>
            <a:ext cx="1" cy="2743201"/>
          </a:xfrm>
          <a:prstGeom prst="line">
            <a:avLst/>
          </a:prstGeom>
          <a:ln w="19050">
            <a:solidFill>
              <a:srgbClr val="26262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01233C-C8D0-5B46-A0AB-F5FFD84289C4}"/>
              </a:ext>
            </a:extLst>
          </p:cNvPr>
          <p:cNvSpPr txBox="1"/>
          <p:nvPr/>
        </p:nvSpPr>
        <p:spPr>
          <a:xfrm>
            <a:off x="4380588" y="3956538"/>
            <a:ext cx="708458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Reference: Artificial Intelligence: A Modern Approach (3th)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Chapter 3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 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Solving problems by searching</a:t>
            </a:r>
            <a:endParaRPr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05F56F-8594-424A-85C9-63175D75E37C}"/>
              </a:ext>
            </a:extLst>
          </p:cNvPr>
          <p:cNvSpPr txBox="1">
            <a:spLocks/>
          </p:cNvSpPr>
          <p:nvPr/>
        </p:nvSpPr>
        <p:spPr>
          <a:xfrm>
            <a:off x="6421120" y="1825625"/>
            <a:ext cx="558292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hangingPunct="1">
              <a:lnSpc>
                <a:spcPct val="150000"/>
              </a:lnSpc>
            </a:pPr>
            <a:endParaRPr lang="zh-CN" alt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653B1A-FF8C-4343-814F-C07F2B756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67" y="2874143"/>
            <a:ext cx="5628327" cy="18158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80AC7B-B364-8442-8D4B-3B4E3F098B68}"/>
              </a:ext>
            </a:extLst>
          </p:cNvPr>
          <p:cNvSpPr txBox="1"/>
          <p:nvPr/>
        </p:nvSpPr>
        <p:spPr>
          <a:xfrm>
            <a:off x="838199" y="1548581"/>
            <a:ext cx="430898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Example 1. </a:t>
            </a:r>
            <a:r>
              <a:rPr lang="en-US" dirty="0"/>
              <a:t> A blocks rearrangement problem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7" name="Picture 6" descr="A close up of a necklace&#10;&#10;Description automatically generated">
            <a:extLst>
              <a:ext uri="{FF2B5EF4-FFF2-40B4-BE49-F238E27FC236}">
                <a16:creationId xmlns:a16="http://schemas.microsoft.com/office/drawing/2014/main" id="{D330268C-C78A-B742-BBAD-661082979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953" y="1743277"/>
            <a:ext cx="5308760" cy="449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0718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62CD6-1027-DC48-93FC-2E5E5FBC6D82}"/>
              </a:ext>
            </a:extLst>
          </p:cNvPr>
          <p:cNvSpPr txBox="1"/>
          <p:nvPr/>
        </p:nvSpPr>
        <p:spPr>
          <a:xfrm>
            <a:off x="838200" y="737419"/>
            <a:ext cx="453021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Example 2. Eight puzzles </a:t>
            </a:r>
          </a:p>
        </p:txBody>
      </p:sp>
      <p:pic>
        <p:nvPicPr>
          <p:cNvPr id="8" name="Picture 7" descr="A close up of a keyboard&#10;&#10;Description automatically generated">
            <a:extLst>
              <a:ext uri="{FF2B5EF4-FFF2-40B4-BE49-F238E27FC236}">
                <a16:creationId xmlns:a16="http://schemas.microsoft.com/office/drawing/2014/main" id="{0F738863-B864-1D43-BBD7-83D4E491C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124" y="1326331"/>
            <a:ext cx="5626100" cy="4559300"/>
          </a:xfrm>
          <a:prstGeom prst="rect">
            <a:avLst/>
          </a:prstGeom>
        </p:spPr>
      </p:pic>
      <p:pic>
        <p:nvPicPr>
          <p:cNvPr id="10" name="Picture 9" descr="A close up of a clock&#10;&#10;Description automatically generated">
            <a:extLst>
              <a:ext uri="{FF2B5EF4-FFF2-40B4-BE49-F238E27FC236}">
                <a16:creationId xmlns:a16="http://schemas.microsoft.com/office/drawing/2014/main" id="{A79FC983-E5E0-384E-B733-D11556EFCA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30" y="2964631"/>
            <a:ext cx="4423902" cy="147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68655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88">
            <a:extLst>
              <a:ext uri="{FF2B5EF4-FFF2-40B4-BE49-F238E27FC236}">
                <a16:creationId xmlns:a16="http://schemas.microsoft.com/office/drawing/2014/main" id="{83C20005-4A7F-1546-AC30-8B1DFECFC30A}"/>
              </a:ext>
            </a:extLst>
          </p:cNvPr>
          <p:cNvGrpSpPr>
            <a:grpSpLocks/>
          </p:cNvGrpSpPr>
          <p:nvPr/>
        </p:nvGrpSpPr>
        <p:grpSpPr bwMode="auto">
          <a:xfrm>
            <a:off x="3983161" y="1298416"/>
            <a:ext cx="4741587" cy="1760011"/>
            <a:chOff x="662" y="715"/>
            <a:chExt cx="4320" cy="1784"/>
          </a:xfrm>
        </p:grpSpPr>
        <p:sp>
          <p:nvSpPr>
            <p:cNvPr id="6" name="Rectangle 4">
              <a:extLst>
                <a:ext uri="{FF2B5EF4-FFF2-40B4-BE49-F238E27FC236}">
                  <a16:creationId xmlns:a16="http://schemas.microsoft.com/office/drawing/2014/main" id="{E4C27895-6DCA-6542-B91C-9136C930E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" y="715"/>
              <a:ext cx="4320" cy="177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GB" altLang="en-US" sz="2400">
                <a:solidFill>
                  <a:srgbClr val="660066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sp>
          <p:nvSpPr>
            <p:cNvPr id="7" name="Text Box 54">
              <a:extLst>
                <a:ext uri="{FF2B5EF4-FFF2-40B4-BE49-F238E27FC236}">
                  <a16:creationId xmlns:a16="http://schemas.microsoft.com/office/drawing/2014/main" id="{7F175FD8-C194-604B-B818-58DBC9E0C5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2208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grpSp>
          <p:nvGrpSpPr>
            <p:cNvPr id="8" name="Group 58">
              <a:extLst>
                <a:ext uri="{FF2B5EF4-FFF2-40B4-BE49-F238E27FC236}">
                  <a16:creationId xmlns:a16="http://schemas.microsoft.com/office/drawing/2014/main" id="{E4BFB19A-50BD-7341-A5D4-2DFE58A386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81" y="979"/>
              <a:ext cx="3235" cy="1056"/>
              <a:chOff x="1421" y="2256"/>
              <a:chExt cx="3235" cy="1056"/>
            </a:xfrm>
          </p:grpSpPr>
          <p:sp>
            <p:nvSpPr>
              <p:cNvPr id="18" name="Oval 59">
                <a:extLst>
                  <a:ext uri="{FF2B5EF4-FFF2-40B4-BE49-F238E27FC236}">
                    <a16:creationId xmlns:a16="http://schemas.microsoft.com/office/drawing/2014/main" id="{72651F5D-2390-704D-891C-39BD4BBEE4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0" y="2256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A</a:t>
                </a:r>
                <a:endParaRPr lang="en-US" altLang="en-US" sz="2000">
                  <a:solidFill>
                    <a:srgbClr val="000099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  <p:sp>
            <p:nvSpPr>
              <p:cNvPr id="19" name="Oval 60">
                <a:extLst>
                  <a:ext uri="{FF2B5EF4-FFF2-40B4-BE49-F238E27FC236}">
                    <a16:creationId xmlns:a16="http://schemas.microsoft.com/office/drawing/2014/main" id="{5F5372E0-2C9A-264E-9D0E-07A28BBA4C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3072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D</a:t>
                </a:r>
                <a:endParaRPr lang="en-US" altLang="en-US" sz="2000">
                  <a:solidFill>
                    <a:srgbClr val="000099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  <p:sp>
            <p:nvSpPr>
              <p:cNvPr id="20" name="Oval 61">
                <a:extLst>
                  <a:ext uri="{FF2B5EF4-FFF2-40B4-BE49-F238E27FC236}">
                    <a16:creationId xmlns:a16="http://schemas.microsoft.com/office/drawing/2014/main" id="{7A2A70D2-CD70-3E4B-88AD-803683F8E8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2" y="2256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21" name="Oval 62">
                <a:extLst>
                  <a:ext uri="{FF2B5EF4-FFF2-40B4-BE49-F238E27FC236}">
                    <a16:creationId xmlns:a16="http://schemas.microsoft.com/office/drawing/2014/main" id="{54699BB1-2E15-1A4E-80FF-4FD3FB2DB1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3072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22" name="Oval 63">
                <a:extLst>
                  <a:ext uri="{FF2B5EF4-FFF2-40B4-BE49-F238E27FC236}">
                    <a16:creationId xmlns:a16="http://schemas.microsoft.com/office/drawing/2014/main" id="{C443307F-D1B7-8743-8571-94B5853DE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0" y="2256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23" name="Oval 64">
                <a:extLst>
                  <a:ext uri="{FF2B5EF4-FFF2-40B4-BE49-F238E27FC236}">
                    <a16:creationId xmlns:a16="http://schemas.microsoft.com/office/drawing/2014/main" id="{E6D62482-8947-F04A-8946-C318075C36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072"/>
                <a:ext cx="240" cy="240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 sz="240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24" name="Oval 65">
                <a:extLst>
                  <a:ext uri="{FF2B5EF4-FFF2-40B4-BE49-F238E27FC236}">
                    <a16:creationId xmlns:a16="http://schemas.microsoft.com/office/drawing/2014/main" id="{4023B19A-2127-CA4D-8F01-A541B3C04B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6" y="2784"/>
                <a:ext cx="240" cy="240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nl-NL" altLang="en-US" sz="2000">
                  <a:solidFill>
                    <a:srgbClr val="00009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5" name="Oval 66">
                <a:extLst>
                  <a:ext uri="{FF2B5EF4-FFF2-40B4-BE49-F238E27FC236}">
                    <a16:creationId xmlns:a16="http://schemas.microsoft.com/office/drawing/2014/main" id="{BA2A294F-2CCC-C04C-A435-A722FE3C3C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640"/>
                <a:ext cx="240" cy="240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nl-NL" altLang="en-US" sz="2000">
                  <a:solidFill>
                    <a:srgbClr val="00009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6" name="Text Box 67">
                <a:extLst>
                  <a:ext uri="{FF2B5EF4-FFF2-40B4-BE49-F238E27FC236}">
                    <a16:creationId xmlns:a16="http://schemas.microsoft.com/office/drawing/2014/main" id="{77A514F3-78D6-1748-B7C4-2909CFA8DB4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86" y="2696"/>
                <a:ext cx="24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 sz="2400" dirty="0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sp>
            <p:nvSpPr>
              <p:cNvPr id="27" name="Text Box 68">
                <a:extLst>
                  <a:ext uri="{FF2B5EF4-FFF2-40B4-BE49-F238E27FC236}">
                    <a16:creationId xmlns:a16="http://schemas.microsoft.com/office/drawing/2014/main" id="{03A72A7D-53BA-AB45-9A89-EDAF153EDC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21" y="2540"/>
                <a:ext cx="249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 sz="2400" dirty="0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S</a:t>
                </a:r>
              </a:p>
            </p:txBody>
          </p:sp>
          <p:cxnSp>
            <p:nvCxnSpPr>
              <p:cNvPr id="28" name="AutoShape 69">
                <a:extLst>
                  <a:ext uri="{FF2B5EF4-FFF2-40B4-BE49-F238E27FC236}">
                    <a16:creationId xmlns:a16="http://schemas.microsoft.com/office/drawing/2014/main" id="{78648009-87C1-1F43-83FF-A3547B8E15A8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592" y="2448"/>
                <a:ext cx="361" cy="209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9" name="AutoShape 70">
                <a:extLst>
                  <a:ext uri="{FF2B5EF4-FFF2-40B4-BE49-F238E27FC236}">
                    <a16:creationId xmlns:a16="http://schemas.microsoft.com/office/drawing/2014/main" id="{968A090B-E670-4C46-99F7-544229E371D8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604" y="2892"/>
                <a:ext cx="555" cy="264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0" name="AutoShape 71">
                <a:extLst>
                  <a:ext uri="{FF2B5EF4-FFF2-40B4-BE49-F238E27FC236}">
                    <a16:creationId xmlns:a16="http://schemas.microsoft.com/office/drawing/2014/main" id="{CC28E0B1-EDDE-D740-B033-A02DB6BA96F6}"/>
                  </a:ext>
                </a:extLst>
              </p:cNvPr>
              <p:cNvCxnSpPr>
                <a:cxnSpLocks noChangeShapeType="1"/>
                <a:stCxn id="18" idx="6"/>
                <a:endCxn id="20" idx="2"/>
              </p:cNvCxnSpPr>
              <p:nvPr/>
            </p:nvCxnSpPr>
            <p:spPr bwMode="auto">
              <a:xfrm>
                <a:off x="2160" y="2376"/>
                <a:ext cx="912" cy="0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" name="AutoShape 72">
                <a:extLst>
                  <a:ext uri="{FF2B5EF4-FFF2-40B4-BE49-F238E27FC236}">
                    <a16:creationId xmlns:a16="http://schemas.microsoft.com/office/drawing/2014/main" id="{D060E30B-C566-6147-8569-9E92E60060DB}"/>
                  </a:ext>
                </a:extLst>
              </p:cNvPr>
              <p:cNvCxnSpPr>
                <a:cxnSpLocks noChangeShapeType="1"/>
                <a:stCxn id="19" idx="6"/>
                <a:endCxn id="21" idx="2"/>
              </p:cNvCxnSpPr>
              <p:nvPr/>
            </p:nvCxnSpPr>
            <p:spPr bwMode="auto">
              <a:xfrm>
                <a:off x="2400" y="3192"/>
                <a:ext cx="336" cy="0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" name="AutoShape 73">
                <a:extLst>
                  <a:ext uri="{FF2B5EF4-FFF2-40B4-BE49-F238E27FC236}">
                    <a16:creationId xmlns:a16="http://schemas.microsoft.com/office/drawing/2014/main" id="{799A0375-2F17-074A-99F3-98C1783EF2DF}"/>
                  </a:ext>
                </a:extLst>
              </p:cNvPr>
              <p:cNvCxnSpPr>
                <a:cxnSpLocks noChangeShapeType="1"/>
                <a:stCxn id="20" idx="6"/>
                <a:endCxn id="22" idx="2"/>
              </p:cNvCxnSpPr>
              <p:nvPr/>
            </p:nvCxnSpPr>
            <p:spPr bwMode="auto">
              <a:xfrm>
                <a:off x="3312" y="2376"/>
                <a:ext cx="768" cy="0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" name="AutoShape 74">
                <a:extLst>
                  <a:ext uri="{FF2B5EF4-FFF2-40B4-BE49-F238E27FC236}">
                    <a16:creationId xmlns:a16="http://schemas.microsoft.com/office/drawing/2014/main" id="{92E14FF5-A472-4E40-9A2B-E0DCCA430A8C}"/>
                  </a:ext>
                </a:extLst>
              </p:cNvPr>
              <p:cNvCxnSpPr>
                <a:cxnSpLocks noChangeShapeType="1"/>
                <a:stCxn id="21" idx="6"/>
                <a:endCxn id="23" idx="2"/>
              </p:cNvCxnSpPr>
              <p:nvPr/>
            </p:nvCxnSpPr>
            <p:spPr bwMode="auto">
              <a:xfrm>
                <a:off x="2976" y="3192"/>
                <a:ext cx="720" cy="0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4" name="AutoShape 75">
                <a:extLst>
                  <a:ext uri="{FF2B5EF4-FFF2-40B4-BE49-F238E27FC236}">
                    <a16:creationId xmlns:a16="http://schemas.microsoft.com/office/drawing/2014/main" id="{2A6B8086-C677-1E47-AC6B-E2FF8A3905BC}"/>
                  </a:ext>
                </a:extLst>
              </p:cNvPr>
              <p:cNvCxnSpPr>
                <a:cxnSpLocks noChangeShapeType="1"/>
                <a:stCxn id="23" idx="6"/>
                <a:endCxn id="24" idx="3"/>
              </p:cNvCxnSpPr>
              <p:nvPr/>
            </p:nvCxnSpPr>
            <p:spPr bwMode="auto">
              <a:xfrm flipV="1">
                <a:off x="3936" y="2989"/>
                <a:ext cx="515" cy="203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5" name="AutoShape 76">
                <a:extLst>
                  <a:ext uri="{FF2B5EF4-FFF2-40B4-BE49-F238E27FC236}">
                    <a16:creationId xmlns:a16="http://schemas.microsoft.com/office/drawing/2014/main" id="{66983DE9-EB5D-2E43-BC02-EE44D624B71F}"/>
                  </a:ext>
                </a:extLst>
              </p:cNvPr>
              <p:cNvCxnSpPr>
                <a:cxnSpLocks noChangeShapeType="1"/>
                <a:stCxn id="18" idx="4"/>
                <a:endCxn id="19" idx="0"/>
              </p:cNvCxnSpPr>
              <p:nvPr/>
            </p:nvCxnSpPr>
            <p:spPr bwMode="auto">
              <a:xfrm>
                <a:off x="2040" y="2496"/>
                <a:ext cx="240" cy="576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6" name="AutoShape 77">
                <a:extLst>
                  <a:ext uri="{FF2B5EF4-FFF2-40B4-BE49-F238E27FC236}">
                    <a16:creationId xmlns:a16="http://schemas.microsoft.com/office/drawing/2014/main" id="{A8435916-EF23-1942-9D34-2BF9E3F3471B}"/>
                  </a:ext>
                </a:extLst>
              </p:cNvPr>
              <p:cNvCxnSpPr>
                <a:cxnSpLocks noChangeShapeType="1"/>
                <a:stCxn id="21" idx="0"/>
                <a:endCxn id="20" idx="4"/>
              </p:cNvCxnSpPr>
              <p:nvPr/>
            </p:nvCxnSpPr>
            <p:spPr bwMode="auto">
              <a:xfrm flipV="1">
                <a:off x="2856" y="2496"/>
                <a:ext cx="336" cy="576"/>
              </a:xfrm>
              <a:prstGeom prst="straightConnector1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9" name="Text Box 78">
              <a:extLst>
                <a:ext uri="{FF2B5EF4-FFF2-40B4-BE49-F238E27FC236}">
                  <a16:creationId xmlns:a16="http://schemas.microsoft.com/office/drawing/2014/main" id="{7AF4A473-5BF7-C544-B58B-3160C9B350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" y="1027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1" name="Text Box 80">
              <a:extLst>
                <a:ext uri="{FF2B5EF4-FFF2-40B4-BE49-F238E27FC236}">
                  <a16:creationId xmlns:a16="http://schemas.microsoft.com/office/drawing/2014/main" id="{7FE4025B-8128-3F42-B78A-822D148BCE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6" y="864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4" name="Text Box 83">
              <a:extLst>
                <a:ext uri="{FF2B5EF4-FFF2-40B4-BE49-F238E27FC236}">
                  <a16:creationId xmlns:a16="http://schemas.microsoft.com/office/drawing/2014/main" id="{6E9C9537-8B00-DF42-B128-64464565A6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" y="1344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5" name="Text Box 84">
              <a:extLst>
                <a:ext uri="{FF2B5EF4-FFF2-40B4-BE49-F238E27FC236}">
                  <a16:creationId xmlns:a16="http://schemas.microsoft.com/office/drawing/2014/main" id="{E1569040-9357-304B-A3F8-840E571882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0" y="864"/>
              <a:ext cx="11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sz="2400" dirty="0">
                <a:solidFill>
                  <a:srgbClr val="000099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7" name="Text Box 87">
              <a:extLst>
                <a:ext uri="{FF2B5EF4-FFF2-40B4-BE49-F238E27FC236}">
                  <a16:creationId xmlns:a16="http://schemas.microsoft.com/office/drawing/2014/main" id="{0910C7CE-1BC2-0647-AD79-A141BBA6A1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56" y="1872"/>
              <a:ext cx="1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en-US" dirty="0">
                <a:effectLst>
                  <a:outerShdw blurRad="38100" dist="38100" dir="2700000" algn="tl">
                    <a:srgbClr val="FFFFFF"/>
                  </a:outerShdw>
                </a:effectLst>
              </a:endParaRPr>
            </a:p>
          </p:txBody>
        </p:sp>
      </p:grpSp>
      <p:grpSp>
        <p:nvGrpSpPr>
          <p:cNvPr id="38" name="Group 1172">
            <a:extLst>
              <a:ext uri="{FF2B5EF4-FFF2-40B4-BE49-F238E27FC236}">
                <a16:creationId xmlns:a16="http://schemas.microsoft.com/office/drawing/2014/main" id="{DF9863E9-2915-294F-8494-8631B048D471}"/>
              </a:ext>
            </a:extLst>
          </p:cNvPr>
          <p:cNvGrpSpPr>
            <a:grpSpLocks/>
          </p:cNvGrpSpPr>
          <p:nvPr/>
        </p:nvGrpSpPr>
        <p:grpSpPr bwMode="auto">
          <a:xfrm>
            <a:off x="2248524" y="3171313"/>
            <a:ext cx="8465500" cy="3569844"/>
            <a:chOff x="96" y="1824"/>
            <a:chExt cx="5616" cy="2496"/>
          </a:xfrm>
        </p:grpSpPr>
        <p:sp>
          <p:nvSpPr>
            <p:cNvPr id="39" name="Rectangle 1170">
              <a:extLst>
                <a:ext uri="{FF2B5EF4-FFF2-40B4-BE49-F238E27FC236}">
                  <a16:creationId xmlns:a16="http://schemas.microsoft.com/office/drawing/2014/main" id="{23B24076-4FF0-F34D-9D3C-9C22AC147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" y="1824"/>
              <a:ext cx="5616" cy="249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40" name="Group 1169">
              <a:extLst>
                <a:ext uri="{FF2B5EF4-FFF2-40B4-BE49-F238E27FC236}">
                  <a16:creationId xmlns:a16="http://schemas.microsoft.com/office/drawing/2014/main" id="{0961444F-9A49-9B4F-8CBB-EE04F626D3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2" y="1920"/>
              <a:ext cx="5328" cy="2304"/>
              <a:chOff x="192" y="1920"/>
              <a:chExt cx="5328" cy="2304"/>
            </a:xfrm>
          </p:grpSpPr>
          <p:sp>
            <p:nvSpPr>
              <p:cNvPr id="41" name="Oval 1055">
                <a:extLst>
                  <a:ext uri="{FF2B5EF4-FFF2-40B4-BE49-F238E27FC236}">
                    <a16:creationId xmlns:a16="http://schemas.microsoft.com/office/drawing/2014/main" id="{EEBF88D3-87A4-8544-9B51-CC8F884ACA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920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S</a:t>
                </a:r>
              </a:p>
            </p:txBody>
          </p:sp>
          <p:sp>
            <p:nvSpPr>
              <p:cNvPr id="42" name="Oval 1056">
                <a:extLst>
                  <a:ext uri="{FF2B5EF4-FFF2-40B4-BE49-F238E27FC236}">
                    <a16:creationId xmlns:a16="http://schemas.microsoft.com/office/drawing/2014/main" id="{994C57B6-006D-5849-93C4-75B1277C4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21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A</a:t>
                </a:r>
              </a:p>
            </p:txBody>
          </p:sp>
          <p:sp>
            <p:nvSpPr>
              <p:cNvPr id="43" name="Oval 1057">
                <a:extLst>
                  <a:ext uri="{FF2B5EF4-FFF2-40B4-BE49-F238E27FC236}">
                    <a16:creationId xmlns:a16="http://schemas.microsoft.com/office/drawing/2014/main" id="{B26FBB7E-1315-2F48-9F2D-31FBB3F0D2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8" y="21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D</a:t>
                </a:r>
              </a:p>
            </p:txBody>
          </p:sp>
          <p:sp>
            <p:nvSpPr>
              <p:cNvPr id="44" name="Oval 1058">
                <a:extLst>
                  <a:ext uri="{FF2B5EF4-FFF2-40B4-BE49-F238E27FC236}">
                    <a16:creationId xmlns:a16="http://schemas.microsoft.com/office/drawing/2014/main" id="{15B40111-0178-6A46-81E9-07A6480522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4" y="24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45" name="Oval 1059">
                <a:extLst>
                  <a:ext uri="{FF2B5EF4-FFF2-40B4-BE49-F238E27FC236}">
                    <a16:creationId xmlns:a16="http://schemas.microsoft.com/office/drawing/2014/main" id="{B4A39C8F-1C6A-0B43-8D72-6BEFFF9A3F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4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D</a:t>
                </a:r>
              </a:p>
            </p:txBody>
          </p:sp>
          <p:sp>
            <p:nvSpPr>
              <p:cNvPr id="46" name="Oval 1060">
                <a:extLst>
                  <a:ext uri="{FF2B5EF4-FFF2-40B4-BE49-F238E27FC236}">
                    <a16:creationId xmlns:a16="http://schemas.microsoft.com/office/drawing/2014/main" id="{2630AE04-0B14-B148-81B8-9B8DBEBA2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36" y="24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47" name="Oval 1061">
                <a:extLst>
                  <a:ext uri="{FF2B5EF4-FFF2-40B4-BE49-F238E27FC236}">
                    <a16:creationId xmlns:a16="http://schemas.microsoft.com/office/drawing/2014/main" id="{EB71EB1A-B3C5-C64A-915C-9DFB2F82B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8" y="24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A</a:t>
                </a:r>
              </a:p>
            </p:txBody>
          </p:sp>
          <p:sp>
            <p:nvSpPr>
              <p:cNvPr id="48" name="Oval 1062">
                <a:extLst>
                  <a:ext uri="{FF2B5EF4-FFF2-40B4-BE49-F238E27FC236}">
                    <a16:creationId xmlns:a16="http://schemas.microsoft.com/office/drawing/2014/main" id="{2CB6EC5E-358A-E14D-8A8D-2C4E086E98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49" name="Oval 1063">
                <a:extLst>
                  <a:ext uri="{FF2B5EF4-FFF2-40B4-BE49-F238E27FC236}">
                    <a16:creationId xmlns:a16="http://schemas.microsoft.com/office/drawing/2014/main" id="{FCADC93C-C0C1-2440-AF46-70F2ADCAF3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50" name="Oval 1064">
                <a:extLst>
                  <a:ext uri="{FF2B5EF4-FFF2-40B4-BE49-F238E27FC236}">
                    <a16:creationId xmlns:a16="http://schemas.microsoft.com/office/drawing/2014/main" id="{5F0DB4FA-5CE9-1D4B-BB80-C69BF0862F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51" name="Oval 1065">
                <a:extLst>
                  <a:ext uri="{FF2B5EF4-FFF2-40B4-BE49-F238E27FC236}">
                    <a16:creationId xmlns:a16="http://schemas.microsoft.com/office/drawing/2014/main" id="{6FE29F96-A558-BC45-8788-9838A38535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52" name="Oval 1066">
                <a:extLst>
                  <a:ext uri="{FF2B5EF4-FFF2-40B4-BE49-F238E27FC236}">
                    <a16:creationId xmlns:a16="http://schemas.microsoft.com/office/drawing/2014/main" id="{C60A197A-342E-7E49-81AD-C37FDA3F08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53" name="Oval 1067">
                <a:extLst>
                  <a:ext uri="{FF2B5EF4-FFF2-40B4-BE49-F238E27FC236}">
                    <a16:creationId xmlns:a16="http://schemas.microsoft.com/office/drawing/2014/main" id="{2693AAAC-3FC6-D44D-B86A-DAC27897BF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2" y="2928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54" name="Oval 1068">
                <a:extLst>
                  <a:ext uri="{FF2B5EF4-FFF2-40B4-BE49-F238E27FC236}">
                    <a16:creationId xmlns:a16="http://schemas.microsoft.com/office/drawing/2014/main" id="{A5883D98-D53B-064D-ADDB-EE494BB6C2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D</a:t>
                </a:r>
              </a:p>
            </p:txBody>
          </p:sp>
          <p:sp>
            <p:nvSpPr>
              <p:cNvPr id="55" name="Oval 1069">
                <a:extLst>
                  <a:ext uri="{FF2B5EF4-FFF2-40B4-BE49-F238E27FC236}">
                    <a16:creationId xmlns:a16="http://schemas.microsoft.com/office/drawing/2014/main" id="{6F387FF3-46C9-9A44-AB61-271A1ED84C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56" name="Oval 1070">
                <a:extLst>
                  <a:ext uri="{FF2B5EF4-FFF2-40B4-BE49-F238E27FC236}">
                    <a16:creationId xmlns:a16="http://schemas.microsoft.com/office/drawing/2014/main" id="{5578C0E5-BB26-C44D-91E9-354FB9F4B6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B</a:t>
                </a:r>
              </a:p>
            </p:txBody>
          </p:sp>
          <p:sp>
            <p:nvSpPr>
              <p:cNvPr id="57" name="Oval 1071">
                <a:extLst>
                  <a:ext uri="{FF2B5EF4-FFF2-40B4-BE49-F238E27FC236}">
                    <a16:creationId xmlns:a16="http://schemas.microsoft.com/office/drawing/2014/main" id="{8B055906-DC10-C34E-BB2A-EBB6288814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0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58" name="Oval 1072">
                <a:extLst>
                  <a:ext uri="{FF2B5EF4-FFF2-40B4-BE49-F238E27FC236}">
                    <a16:creationId xmlns:a16="http://schemas.microsoft.com/office/drawing/2014/main" id="{23B1D709-DA17-7F46-B740-A9B235D765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6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59" name="Oval 1073">
                <a:extLst>
                  <a:ext uri="{FF2B5EF4-FFF2-40B4-BE49-F238E27FC236}">
                    <a16:creationId xmlns:a16="http://schemas.microsoft.com/office/drawing/2014/main" id="{0498D189-0000-7B41-A343-80264EC6AC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E</a:t>
                </a:r>
              </a:p>
            </p:txBody>
          </p:sp>
          <p:sp>
            <p:nvSpPr>
              <p:cNvPr id="60" name="Oval 1074">
                <a:extLst>
                  <a:ext uri="{FF2B5EF4-FFF2-40B4-BE49-F238E27FC236}">
                    <a16:creationId xmlns:a16="http://schemas.microsoft.com/office/drawing/2014/main" id="{A6BAA9B8-20F8-2E4A-834A-D6F61CCC39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8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A</a:t>
                </a:r>
              </a:p>
            </p:txBody>
          </p:sp>
          <p:sp>
            <p:nvSpPr>
              <p:cNvPr id="61" name="Oval 1075">
                <a:extLst>
                  <a:ext uri="{FF2B5EF4-FFF2-40B4-BE49-F238E27FC236}">
                    <a16:creationId xmlns:a16="http://schemas.microsoft.com/office/drawing/2014/main" id="{544AB36F-B327-9847-BD3C-0BAC0BFBEC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8" y="3312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62" name="Oval 1076">
                <a:extLst>
                  <a:ext uri="{FF2B5EF4-FFF2-40B4-BE49-F238E27FC236}">
                    <a16:creationId xmlns:a16="http://schemas.microsoft.com/office/drawing/2014/main" id="{9534A000-B341-BE4A-8402-73C465462E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0" y="3312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sp>
            <p:nvSpPr>
              <p:cNvPr id="63" name="Oval 1077">
                <a:extLst>
                  <a:ext uri="{FF2B5EF4-FFF2-40B4-BE49-F238E27FC236}">
                    <a16:creationId xmlns:a16="http://schemas.microsoft.com/office/drawing/2014/main" id="{DFC50ADE-F911-A746-9754-CC218D6E2F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3696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sp>
            <p:nvSpPr>
              <p:cNvPr id="64" name="Oval 1078">
                <a:extLst>
                  <a:ext uri="{FF2B5EF4-FFF2-40B4-BE49-F238E27FC236}">
                    <a16:creationId xmlns:a16="http://schemas.microsoft.com/office/drawing/2014/main" id="{D32AB859-8FCA-A846-8169-0FCD557B0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6" y="36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C</a:t>
                </a:r>
              </a:p>
            </p:txBody>
          </p:sp>
          <p:sp>
            <p:nvSpPr>
              <p:cNvPr id="65" name="Oval 1079">
                <a:extLst>
                  <a:ext uri="{FF2B5EF4-FFF2-40B4-BE49-F238E27FC236}">
                    <a16:creationId xmlns:a16="http://schemas.microsoft.com/office/drawing/2014/main" id="{79E13094-2636-0248-8B1B-4214BAD372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0" y="3696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sp>
            <p:nvSpPr>
              <p:cNvPr id="66" name="Oval 1081">
                <a:extLst>
                  <a:ext uri="{FF2B5EF4-FFF2-40B4-BE49-F238E27FC236}">
                    <a16:creationId xmlns:a16="http://schemas.microsoft.com/office/drawing/2014/main" id="{32B85DD6-10AA-AD4C-A4B6-6AB73A12BF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696"/>
                <a:ext cx="240" cy="19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F</a:t>
                </a:r>
              </a:p>
            </p:txBody>
          </p:sp>
          <p:sp>
            <p:nvSpPr>
              <p:cNvPr id="67" name="Oval 1082">
                <a:extLst>
                  <a:ext uri="{FF2B5EF4-FFF2-40B4-BE49-F238E27FC236}">
                    <a16:creationId xmlns:a16="http://schemas.microsoft.com/office/drawing/2014/main" id="{E7F4E711-DAF2-1540-BB00-7F1279F0CC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4032"/>
                <a:ext cx="240" cy="192"/>
              </a:xfrm>
              <a:prstGeom prst="ellipse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en-US" altLang="en-US">
                    <a:effectLst>
                      <a:outerShdw blurRad="38100" dist="38100" dir="2700000" algn="tl">
                        <a:srgbClr val="FFFFFF"/>
                      </a:outerShdw>
                    </a:effectLst>
                  </a:rPr>
                  <a:t>G</a:t>
                </a:r>
              </a:p>
            </p:txBody>
          </p:sp>
          <p:cxnSp>
            <p:nvCxnSpPr>
              <p:cNvPr id="68" name="AutoShape 1097">
                <a:extLst>
                  <a:ext uri="{FF2B5EF4-FFF2-40B4-BE49-F238E27FC236}">
                    <a16:creationId xmlns:a16="http://schemas.microsoft.com/office/drawing/2014/main" id="{7D72330C-A4F0-764F-A4C1-DC763635C97B}"/>
                  </a:ext>
                </a:extLst>
              </p:cNvPr>
              <p:cNvCxnSpPr>
                <a:cxnSpLocks noChangeShapeType="1"/>
                <a:stCxn id="41" idx="2"/>
                <a:endCxn id="42" idx="6"/>
              </p:cNvCxnSpPr>
              <p:nvPr/>
            </p:nvCxnSpPr>
            <p:spPr bwMode="auto">
              <a:xfrm flipH="1">
                <a:off x="1536" y="2016"/>
                <a:ext cx="120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69" name="AutoShape 1098">
                <a:extLst>
                  <a:ext uri="{FF2B5EF4-FFF2-40B4-BE49-F238E27FC236}">
                    <a16:creationId xmlns:a16="http://schemas.microsoft.com/office/drawing/2014/main" id="{B229FC7A-79A1-A944-B1FE-3395DA86896B}"/>
                  </a:ext>
                </a:extLst>
              </p:cNvPr>
              <p:cNvCxnSpPr>
                <a:cxnSpLocks noChangeShapeType="1"/>
                <a:stCxn id="41" idx="6"/>
                <a:endCxn id="43" idx="2"/>
              </p:cNvCxnSpPr>
              <p:nvPr/>
            </p:nvCxnSpPr>
            <p:spPr bwMode="auto">
              <a:xfrm>
                <a:off x="2976" y="2016"/>
                <a:ext cx="1392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0" name="AutoShape 1099">
                <a:extLst>
                  <a:ext uri="{FF2B5EF4-FFF2-40B4-BE49-F238E27FC236}">
                    <a16:creationId xmlns:a16="http://schemas.microsoft.com/office/drawing/2014/main" id="{D049C17A-ACAE-D247-AFD2-7ED46CD4C6DE}"/>
                  </a:ext>
                </a:extLst>
              </p:cNvPr>
              <p:cNvCxnSpPr>
                <a:cxnSpLocks noChangeShapeType="1"/>
                <a:stCxn id="42" idx="2"/>
                <a:endCxn id="44" idx="7"/>
              </p:cNvCxnSpPr>
              <p:nvPr/>
            </p:nvCxnSpPr>
            <p:spPr bwMode="auto">
              <a:xfrm flipH="1">
                <a:off x="589" y="2208"/>
                <a:ext cx="707" cy="3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1" name="AutoShape 1100">
                <a:extLst>
                  <a:ext uri="{FF2B5EF4-FFF2-40B4-BE49-F238E27FC236}">
                    <a16:creationId xmlns:a16="http://schemas.microsoft.com/office/drawing/2014/main" id="{3FE78018-DE56-8C4E-8CCA-596F09A8350E}"/>
                  </a:ext>
                </a:extLst>
              </p:cNvPr>
              <p:cNvCxnSpPr>
                <a:cxnSpLocks noChangeShapeType="1"/>
                <a:stCxn id="42" idx="5"/>
                <a:endCxn id="45" idx="1"/>
              </p:cNvCxnSpPr>
              <p:nvPr/>
            </p:nvCxnSpPr>
            <p:spPr bwMode="auto">
              <a:xfrm>
                <a:off x="1501" y="2276"/>
                <a:ext cx="406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2" name="AutoShape 1101">
                <a:extLst>
                  <a:ext uri="{FF2B5EF4-FFF2-40B4-BE49-F238E27FC236}">
                    <a16:creationId xmlns:a16="http://schemas.microsoft.com/office/drawing/2014/main" id="{B1CB4258-C492-9540-939B-58E19F3F83E6}"/>
                  </a:ext>
                </a:extLst>
              </p:cNvPr>
              <p:cNvCxnSpPr>
                <a:cxnSpLocks noChangeShapeType="1"/>
                <a:stCxn id="43" idx="3"/>
                <a:endCxn id="47" idx="7"/>
              </p:cNvCxnSpPr>
              <p:nvPr/>
            </p:nvCxnSpPr>
            <p:spPr bwMode="auto">
              <a:xfrm flipH="1">
                <a:off x="3853" y="2276"/>
                <a:ext cx="550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3" name="AutoShape 1102">
                <a:extLst>
                  <a:ext uri="{FF2B5EF4-FFF2-40B4-BE49-F238E27FC236}">
                    <a16:creationId xmlns:a16="http://schemas.microsoft.com/office/drawing/2014/main" id="{AD7F2F57-1EA5-2646-BB23-8FD7608C5AC9}"/>
                  </a:ext>
                </a:extLst>
              </p:cNvPr>
              <p:cNvCxnSpPr>
                <a:cxnSpLocks noChangeShapeType="1"/>
                <a:stCxn id="43" idx="5"/>
                <a:endCxn id="46" idx="1"/>
              </p:cNvCxnSpPr>
              <p:nvPr/>
            </p:nvCxnSpPr>
            <p:spPr bwMode="auto">
              <a:xfrm>
                <a:off x="4573" y="2276"/>
                <a:ext cx="598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4" name="AutoShape 1103">
                <a:extLst>
                  <a:ext uri="{FF2B5EF4-FFF2-40B4-BE49-F238E27FC236}">
                    <a16:creationId xmlns:a16="http://schemas.microsoft.com/office/drawing/2014/main" id="{23C053B8-5751-1C45-8CB8-A8C7D1F9A507}"/>
                  </a:ext>
                </a:extLst>
              </p:cNvPr>
              <p:cNvCxnSpPr>
                <a:cxnSpLocks noChangeShapeType="1"/>
                <a:stCxn id="44" idx="3"/>
                <a:endCxn id="48" idx="0"/>
              </p:cNvCxnSpPr>
              <p:nvPr/>
            </p:nvCxnSpPr>
            <p:spPr bwMode="auto">
              <a:xfrm flipH="1">
                <a:off x="312" y="2660"/>
                <a:ext cx="107" cy="26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5" name="AutoShape 1104">
                <a:extLst>
                  <a:ext uri="{FF2B5EF4-FFF2-40B4-BE49-F238E27FC236}">
                    <a16:creationId xmlns:a16="http://schemas.microsoft.com/office/drawing/2014/main" id="{5A36A52E-86CC-354C-A6FF-327FD998818D}"/>
                  </a:ext>
                </a:extLst>
              </p:cNvPr>
              <p:cNvCxnSpPr>
                <a:cxnSpLocks noChangeShapeType="1"/>
                <a:stCxn id="44" idx="5"/>
                <a:endCxn id="49" idx="1"/>
              </p:cNvCxnSpPr>
              <p:nvPr/>
            </p:nvCxnSpPr>
            <p:spPr bwMode="auto">
              <a:xfrm>
                <a:off x="589" y="2660"/>
                <a:ext cx="310" cy="29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6" name="AutoShape 1105">
                <a:extLst>
                  <a:ext uri="{FF2B5EF4-FFF2-40B4-BE49-F238E27FC236}">
                    <a16:creationId xmlns:a16="http://schemas.microsoft.com/office/drawing/2014/main" id="{850D5D17-2FC7-2846-A648-42B924AA04E1}"/>
                  </a:ext>
                </a:extLst>
              </p:cNvPr>
              <p:cNvCxnSpPr>
                <a:cxnSpLocks noChangeShapeType="1"/>
                <a:stCxn id="45" idx="5"/>
                <a:endCxn id="50" idx="0"/>
              </p:cNvCxnSpPr>
              <p:nvPr/>
            </p:nvCxnSpPr>
            <p:spPr bwMode="auto">
              <a:xfrm>
                <a:off x="2077" y="2660"/>
                <a:ext cx="107" cy="26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7" name="AutoShape 1106">
                <a:extLst>
                  <a:ext uri="{FF2B5EF4-FFF2-40B4-BE49-F238E27FC236}">
                    <a16:creationId xmlns:a16="http://schemas.microsoft.com/office/drawing/2014/main" id="{F5A0B227-E982-7E4C-808B-93BE5E607F9F}"/>
                  </a:ext>
                </a:extLst>
              </p:cNvPr>
              <p:cNvCxnSpPr>
                <a:cxnSpLocks noChangeShapeType="1"/>
                <a:stCxn id="47" idx="3"/>
                <a:endCxn id="51" idx="0"/>
              </p:cNvCxnSpPr>
              <p:nvPr/>
            </p:nvCxnSpPr>
            <p:spPr bwMode="auto">
              <a:xfrm flipH="1">
                <a:off x="3576" y="2660"/>
                <a:ext cx="107" cy="26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8" name="AutoShape 1107">
                <a:extLst>
                  <a:ext uri="{FF2B5EF4-FFF2-40B4-BE49-F238E27FC236}">
                    <a16:creationId xmlns:a16="http://schemas.microsoft.com/office/drawing/2014/main" id="{933010FA-CB16-EC42-B58A-DE0ACE9C9B67}"/>
                  </a:ext>
                </a:extLst>
              </p:cNvPr>
              <p:cNvCxnSpPr>
                <a:cxnSpLocks noChangeShapeType="1"/>
                <a:stCxn id="46" idx="3"/>
                <a:endCxn id="52" idx="7"/>
              </p:cNvCxnSpPr>
              <p:nvPr/>
            </p:nvCxnSpPr>
            <p:spPr bwMode="auto">
              <a:xfrm flipH="1">
                <a:off x="4957" y="2660"/>
                <a:ext cx="214" cy="29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79" name="AutoShape 1108">
                <a:extLst>
                  <a:ext uri="{FF2B5EF4-FFF2-40B4-BE49-F238E27FC236}">
                    <a16:creationId xmlns:a16="http://schemas.microsoft.com/office/drawing/2014/main" id="{CD3BA3FA-A518-BE41-A0A9-8E6AD7C7B7A6}"/>
                  </a:ext>
                </a:extLst>
              </p:cNvPr>
              <p:cNvCxnSpPr>
                <a:cxnSpLocks noChangeShapeType="1"/>
                <a:stCxn id="46" idx="4"/>
                <a:endCxn id="53" idx="0"/>
              </p:cNvCxnSpPr>
              <p:nvPr/>
            </p:nvCxnSpPr>
            <p:spPr bwMode="auto">
              <a:xfrm>
                <a:off x="5256" y="2688"/>
                <a:ext cx="96" cy="24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0" name="AutoShape 1109">
                <a:extLst>
                  <a:ext uri="{FF2B5EF4-FFF2-40B4-BE49-F238E27FC236}">
                    <a16:creationId xmlns:a16="http://schemas.microsoft.com/office/drawing/2014/main" id="{20DBB3A4-DA62-1B42-B15A-7290F2437971}"/>
                  </a:ext>
                </a:extLst>
              </p:cNvPr>
              <p:cNvCxnSpPr>
                <a:cxnSpLocks noChangeShapeType="1"/>
                <a:stCxn id="49" idx="3"/>
                <a:endCxn id="54" idx="0"/>
              </p:cNvCxnSpPr>
              <p:nvPr/>
            </p:nvCxnSpPr>
            <p:spPr bwMode="auto">
              <a:xfrm flipH="1">
                <a:off x="696" y="3092"/>
                <a:ext cx="203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1" name="AutoShape 1110">
                <a:extLst>
                  <a:ext uri="{FF2B5EF4-FFF2-40B4-BE49-F238E27FC236}">
                    <a16:creationId xmlns:a16="http://schemas.microsoft.com/office/drawing/2014/main" id="{236DF362-E917-194E-A149-6DC6C19161BE}"/>
                  </a:ext>
                </a:extLst>
              </p:cNvPr>
              <p:cNvCxnSpPr>
                <a:cxnSpLocks noChangeShapeType="1"/>
                <a:stCxn id="49" idx="5"/>
                <a:endCxn id="55" idx="0"/>
              </p:cNvCxnSpPr>
              <p:nvPr/>
            </p:nvCxnSpPr>
            <p:spPr bwMode="auto">
              <a:xfrm>
                <a:off x="1069" y="3092"/>
                <a:ext cx="203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2" name="AutoShape 1111">
                <a:extLst>
                  <a:ext uri="{FF2B5EF4-FFF2-40B4-BE49-F238E27FC236}">
                    <a16:creationId xmlns:a16="http://schemas.microsoft.com/office/drawing/2014/main" id="{EB4F9850-C065-C547-9645-7AE8A1AC1E58}"/>
                  </a:ext>
                </a:extLst>
              </p:cNvPr>
              <p:cNvCxnSpPr>
                <a:cxnSpLocks noChangeShapeType="1"/>
                <a:stCxn id="50" idx="3"/>
                <a:endCxn id="56" idx="0"/>
              </p:cNvCxnSpPr>
              <p:nvPr/>
            </p:nvCxnSpPr>
            <p:spPr bwMode="auto">
              <a:xfrm flipH="1">
                <a:off x="1896" y="3092"/>
                <a:ext cx="203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3" name="AutoShape 1112">
                <a:extLst>
                  <a:ext uri="{FF2B5EF4-FFF2-40B4-BE49-F238E27FC236}">
                    <a16:creationId xmlns:a16="http://schemas.microsoft.com/office/drawing/2014/main" id="{1761C918-8D4A-8A41-AB9F-3C0D081025C0}"/>
                  </a:ext>
                </a:extLst>
              </p:cNvPr>
              <p:cNvCxnSpPr>
                <a:cxnSpLocks noChangeShapeType="1"/>
                <a:stCxn id="50" idx="5"/>
                <a:endCxn id="57" idx="1"/>
              </p:cNvCxnSpPr>
              <p:nvPr/>
            </p:nvCxnSpPr>
            <p:spPr bwMode="auto">
              <a:xfrm>
                <a:off x="2269" y="3092"/>
                <a:ext cx="166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4" name="AutoShape 1113">
                <a:extLst>
                  <a:ext uri="{FF2B5EF4-FFF2-40B4-BE49-F238E27FC236}">
                    <a16:creationId xmlns:a16="http://schemas.microsoft.com/office/drawing/2014/main" id="{A2DFAB00-78F4-B646-BF70-18BC0D628FD5}"/>
                  </a:ext>
                </a:extLst>
              </p:cNvPr>
              <p:cNvCxnSpPr>
                <a:cxnSpLocks noChangeShapeType="1"/>
                <a:stCxn id="51" idx="3"/>
                <a:endCxn id="58" idx="0"/>
              </p:cNvCxnSpPr>
              <p:nvPr/>
            </p:nvCxnSpPr>
            <p:spPr bwMode="auto">
              <a:xfrm flipH="1">
                <a:off x="3336" y="3092"/>
                <a:ext cx="155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5" name="AutoShape 1114">
                <a:extLst>
                  <a:ext uri="{FF2B5EF4-FFF2-40B4-BE49-F238E27FC236}">
                    <a16:creationId xmlns:a16="http://schemas.microsoft.com/office/drawing/2014/main" id="{396223B7-14DC-4A47-8BF3-35883765E704}"/>
                  </a:ext>
                </a:extLst>
              </p:cNvPr>
              <p:cNvCxnSpPr>
                <a:cxnSpLocks noChangeShapeType="1"/>
                <a:stCxn id="51" idx="5"/>
                <a:endCxn id="59" idx="0"/>
              </p:cNvCxnSpPr>
              <p:nvPr/>
            </p:nvCxnSpPr>
            <p:spPr bwMode="auto">
              <a:xfrm>
                <a:off x="3661" y="3092"/>
                <a:ext cx="155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6" name="AutoShape 1115">
                <a:extLst>
                  <a:ext uri="{FF2B5EF4-FFF2-40B4-BE49-F238E27FC236}">
                    <a16:creationId xmlns:a16="http://schemas.microsoft.com/office/drawing/2014/main" id="{D8BE2151-68D9-2346-BF97-7D93EB67380B}"/>
                  </a:ext>
                </a:extLst>
              </p:cNvPr>
              <p:cNvCxnSpPr>
                <a:cxnSpLocks noChangeShapeType="1"/>
                <a:stCxn id="52" idx="3"/>
                <a:endCxn id="60" idx="7"/>
              </p:cNvCxnSpPr>
              <p:nvPr/>
            </p:nvCxnSpPr>
            <p:spPr bwMode="auto">
              <a:xfrm flipH="1">
                <a:off x="4573" y="3092"/>
                <a:ext cx="214" cy="24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7" name="AutoShape 1116">
                <a:extLst>
                  <a:ext uri="{FF2B5EF4-FFF2-40B4-BE49-F238E27FC236}">
                    <a16:creationId xmlns:a16="http://schemas.microsoft.com/office/drawing/2014/main" id="{E598FABF-3BE8-7642-B6BE-BBDC17E5592F}"/>
                  </a:ext>
                </a:extLst>
              </p:cNvPr>
              <p:cNvCxnSpPr>
                <a:cxnSpLocks noChangeShapeType="1"/>
                <a:stCxn id="52" idx="4"/>
                <a:endCxn id="61" idx="0"/>
              </p:cNvCxnSpPr>
              <p:nvPr/>
            </p:nvCxnSpPr>
            <p:spPr bwMode="auto">
              <a:xfrm>
                <a:off x="4872" y="3120"/>
                <a:ext cx="96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8" name="AutoShape 1117">
                <a:extLst>
                  <a:ext uri="{FF2B5EF4-FFF2-40B4-BE49-F238E27FC236}">
                    <a16:creationId xmlns:a16="http://schemas.microsoft.com/office/drawing/2014/main" id="{370C917B-3CCD-5849-9DA8-38CFE479CA94}"/>
                  </a:ext>
                </a:extLst>
              </p:cNvPr>
              <p:cNvCxnSpPr>
                <a:cxnSpLocks noChangeShapeType="1"/>
                <a:stCxn id="53" idx="4"/>
                <a:endCxn id="62" idx="0"/>
              </p:cNvCxnSpPr>
              <p:nvPr/>
            </p:nvCxnSpPr>
            <p:spPr bwMode="auto">
              <a:xfrm>
                <a:off x="5352" y="3120"/>
                <a:ext cx="48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89" name="AutoShape 1118">
                <a:extLst>
                  <a:ext uri="{FF2B5EF4-FFF2-40B4-BE49-F238E27FC236}">
                    <a16:creationId xmlns:a16="http://schemas.microsoft.com/office/drawing/2014/main" id="{D452D08E-68B9-2C45-A6F0-470AB27C4DFC}"/>
                  </a:ext>
                </a:extLst>
              </p:cNvPr>
              <p:cNvCxnSpPr>
                <a:cxnSpLocks noChangeShapeType="1"/>
                <a:stCxn id="55" idx="4"/>
                <a:endCxn id="63" idx="0"/>
              </p:cNvCxnSpPr>
              <p:nvPr/>
            </p:nvCxnSpPr>
            <p:spPr bwMode="auto">
              <a:xfrm>
                <a:off x="1272" y="3504"/>
                <a:ext cx="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90" name="AutoShape 1119">
                <a:extLst>
                  <a:ext uri="{FF2B5EF4-FFF2-40B4-BE49-F238E27FC236}">
                    <a16:creationId xmlns:a16="http://schemas.microsoft.com/office/drawing/2014/main" id="{1D0AE71F-5123-3F4A-A79A-14B8329F7913}"/>
                  </a:ext>
                </a:extLst>
              </p:cNvPr>
              <p:cNvCxnSpPr>
                <a:cxnSpLocks noChangeShapeType="1"/>
                <a:stCxn id="56" idx="4"/>
                <a:endCxn id="64" idx="0"/>
              </p:cNvCxnSpPr>
              <p:nvPr/>
            </p:nvCxnSpPr>
            <p:spPr bwMode="auto">
              <a:xfrm>
                <a:off x="1896" y="3504"/>
                <a:ext cx="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91" name="AutoShape 1120">
                <a:extLst>
                  <a:ext uri="{FF2B5EF4-FFF2-40B4-BE49-F238E27FC236}">
                    <a16:creationId xmlns:a16="http://schemas.microsoft.com/office/drawing/2014/main" id="{B911C283-28B6-614C-9277-A49E7592E316}"/>
                  </a:ext>
                </a:extLst>
              </p:cNvPr>
              <p:cNvCxnSpPr>
                <a:cxnSpLocks noChangeShapeType="1"/>
                <a:stCxn id="57" idx="4"/>
                <a:endCxn id="65" idx="0"/>
              </p:cNvCxnSpPr>
              <p:nvPr/>
            </p:nvCxnSpPr>
            <p:spPr bwMode="auto">
              <a:xfrm>
                <a:off x="2520" y="3504"/>
                <a:ext cx="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92" name="AutoShape 1121">
                <a:extLst>
                  <a:ext uri="{FF2B5EF4-FFF2-40B4-BE49-F238E27FC236}">
                    <a16:creationId xmlns:a16="http://schemas.microsoft.com/office/drawing/2014/main" id="{D3ADA535-67AB-6F4B-ADF7-231A35830B7F}"/>
                  </a:ext>
                </a:extLst>
              </p:cNvPr>
              <p:cNvCxnSpPr>
                <a:cxnSpLocks noChangeShapeType="1"/>
                <a:stCxn id="59" idx="4"/>
                <a:endCxn id="66" idx="0"/>
              </p:cNvCxnSpPr>
              <p:nvPr/>
            </p:nvCxnSpPr>
            <p:spPr bwMode="auto">
              <a:xfrm>
                <a:off x="3816" y="3504"/>
                <a:ext cx="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93" name="AutoShape 1122">
                <a:extLst>
                  <a:ext uri="{FF2B5EF4-FFF2-40B4-BE49-F238E27FC236}">
                    <a16:creationId xmlns:a16="http://schemas.microsoft.com/office/drawing/2014/main" id="{FDB84E3B-0324-0645-9700-11137BA52EA6}"/>
                  </a:ext>
                </a:extLst>
              </p:cNvPr>
              <p:cNvCxnSpPr>
                <a:cxnSpLocks noChangeShapeType="1"/>
                <a:stCxn id="66" idx="4"/>
                <a:endCxn id="67" idx="0"/>
              </p:cNvCxnSpPr>
              <p:nvPr/>
            </p:nvCxnSpPr>
            <p:spPr bwMode="auto">
              <a:xfrm>
                <a:off x="3816" y="3888"/>
                <a:ext cx="0" cy="14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94" name="Text Box 1141">
                <a:extLst>
                  <a:ext uri="{FF2B5EF4-FFF2-40B4-BE49-F238E27FC236}">
                    <a16:creationId xmlns:a16="http://schemas.microsoft.com/office/drawing/2014/main" id="{505B64F9-EC04-234E-95DD-3D610BFB08B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75" y="1920"/>
                <a:ext cx="123" cy="32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 altLang="en-US" sz="2400" dirty="0">
                  <a:solidFill>
                    <a:srgbClr val="00009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119" name="Text Box 1168">
                <a:extLst>
                  <a:ext uri="{FF2B5EF4-FFF2-40B4-BE49-F238E27FC236}">
                    <a16:creationId xmlns:a16="http://schemas.microsoft.com/office/drawing/2014/main" id="{E88F8C4E-CFD7-8742-8A72-562ED5CC04F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24" y="2976"/>
                <a:ext cx="123" cy="32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 altLang="en-US" sz="2400" dirty="0">
                  <a:solidFill>
                    <a:srgbClr val="00009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sp>
        <p:nvSpPr>
          <p:cNvPr id="120" name="Title 1">
            <a:extLst>
              <a:ext uri="{FF2B5EF4-FFF2-40B4-BE49-F238E27FC236}">
                <a16:creationId xmlns:a16="http://schemas.microsoft.com/office/drawing/2014/main" id="{7327426B-E408-5649-8F6B-90068EC1F0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4636" y="188484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Find a path from S to 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385332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07DA0-C789-2042-ADFE-E46A34D7A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Breadth-first search</a:t>
            </a:r>
          </a:p>
        </p:txBody>
      </p:sp>
      <p:grpSp>
        <p:nvGrpSpPr>
          <p:cNvPr id="217" name="Group 98">
            <a:extLst>
              <a:ext uri="{FF2B5EF4-FFF2-40B4-BE49-F238E27FC236}">
                <a16:creationId xmlns:a16="http://schemas.microsoft.com/office/drawing/2014/main" id="{F60563DA-184D-D949-9993-C7A0C893C73F}"/>
              </a:ext>
            </a:extLst>
          </p:cNvPr>
          <p:cNvGrpSpPr>
            <a:grpSpLocks/>
          </p:cNvGrpSpPr>
          <p:nvPr/>
        </p:nvGrpSpPr>
        <p:grpSpPr bwMode="auto">
          <a:xfrm>
            <a:off x="29308" y="1690688"/>
            <a:ext cx="6553200" cy="4114800"/>
            <a:chOff x="96" y="864"/>
            <a:chExt cx="4128" cy="2592"/>
          </a:xfrm>
        </p:grpSpPr>
        <p:sp>
          <p:nvSpPr>
            <p:cNvPr id="218" name="Rectangle 5">
              <a:extLst>
                <a:ext uri="{FF2B5EF4-FFF2-40B4-BE49-F238E27FC236}">
                  <a16:creationId xmlns:a16="http://schemas.microsoft.com/office/drawing/2014/main" id="{9AA5588F-FCE8-F64F-B087-B0A240A313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" y="864"/>
              <a:ext cx="4128" cy="259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9" name="Oval 6">
              <a:extLst>
                <a:ext uri="{FF2B5EF4-FFF2-40B4-BE49-F238E27FC236}">
                  <a16:creationId xmlns:a16="http://schemas.microsoft.com/office/drawing/2014/main" id="{4287E16B-2A5B-FC45-B635-F6EEE106EB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" y="920"/>
              <a:ext cx="218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GB" altLang="en-US" sz="2800">
                <a:solidFill>
                  <a:srgbClr val="6600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220" name="Text Box 7">
              <a:extLst>
                <a:ext uri="{FF2B5EF4-FFF2-40B4-BE49-F238E27FC236}">
                  <a16:creationId xmlns:a16="http://schemas.microsoft.com/office/drawing/2014/main" id="{641E0936-2725-8F45-9A75-48EB74C4D3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6" y="864"/>
              <a:ext cx="20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S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21" name="Oval 8">
              <a:extLst>
                <a:ext uri="{FF2B5EF4-FFF2-40B4-BE49-F238E27FC236}">
                  <a16:creationId xmlns:a16="http://schemas.microsoft.com/office/drawing/2014/main" id="{5B7E3D06-C3D7-AE47-B0DD-F120CF29DD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" y="1374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2" name="Text Box 9">
              <a:extLst>
                <a:ext uri="{FF2B5EF4-FFF2-40B4-BE49-F238E27FC236}">
                  <a16:creationId xmlns:a16="http://schemas.microsoft.com/office/drawing/2014/main" id="{8154395C-565E-684E-A659-146CAFB2A8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6" y="1334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A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23" name="Oval 10">
              <a:extLst>
                <a:ext uri="{FF2B5EF4-FFF2-40B4-BE49-F238E27FC236}">
                  <a16:creationId xmlns:a16="http://schemas.microsoft.com/office/drawing/2014/main" id="{68CFB739-3B45-BE4F-B525-DDF1D9B47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7" y="1371"/>
              <a:ext cx="218" cy="14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D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24" name="Oval 11">
              <a:extLst>
                <a:ext uri="{FF2B5EF4-FFF2-40B4-BE49-F238E27FC236}">
                  <a16:creationId xmlns:a16="http://schemas.microsoft.com/office/drawing/2014/main" id="{5FE6606B-156B-2B4A-9A11-CB08B79567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" y="1802"/>
              <a:ext cx="218" cy="14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" name="Text Box 12">
              <a:extLst>
                <a:ext uri="{FF2B5EF4-FFF2-40B4-BE49-F238E27FC236}">
                  <a16:creationId xmlns:a16="http://schemas.microsoft.com/office/drawing/2014/main" id="{C9AD0905-41C0-E847-8DDE-F219F4E6A2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7" y="1728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B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26" name="Oval 13">
              <a:extLst>
                <a:ext uri="{FF2B5EF4-FFF2-40B4-BE49-F238E27FC236}">
                  <a16:creationId xmlns:a16="http://schemas.microsoft.com/office/drawing/2014/main" id="{F0241675-1585-634C-BD45-1A95E42E8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6" y="1796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D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27" name="Oval 14">
              <a:extLst>
                <a:ext uri="{FF2B5EF4-FFF2-40B4-BE49-F238E27FC236}">
                  <a16:creationId xmlns:a16="http://schemas.microsoft.com/office/drawing/2014/main" id="{73B42C10-6959-0B47-BFFE-14EC661948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81" y="1801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8" name="Text Box 15">
              <a:extLst>
                <a:ext uri="{FF2B5EF4-FFF2-40B4-BE49-F238E27FC236}">
                  <a16:creationId xmlns:a16="http://schemas.microsoft.com/office/drawing/2014/main" id="{B541DE78-5655-1F46-8C19-ECB08D4459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7" y="1728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A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29" name="Oval 16">
              <a:extLst>
                <a:ext uri="{FF2B5EF4-FFF2-40B4-BE49-F238E27FC236}">
                  <a16:creationId xmlns:a16="http://schemas.microsoft.com/office/drawing/2014/main" id="{AD8383D3-0F19-E641-AC54-A06AB33FC1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81" y="1796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E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30" name="Oval 17">
              <a:extLst>
                <a:ext uri="{FF2B5EF4-FFF2-40B4-BE49-F238E27FC236}">
                  <a16:creationId xmlns:a16="http://schemas.microsoft.com/office/drawing/2014/main" id="{0B735BC4-387A-3B47-BDE6-40FD8E3EA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2226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1" name="Text Box 18">
              <a:extLst>
                <a:ext uri="{FF2B5EF4-FFF2-40B4-BE49-F238E27FC236}">
                  <a16:creationId xmlns:a16="http://schemas.microsoft.com/office/drawing/2014/main" id="{429E649A-587B-C74C-A0C1-12C3941482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" y="2160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C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32" name="Oval 19">
              <a:extLst>
                <a:ext uri="{FF2B5EF4-FFF2-40B4-BE49-F238E27FC236}">
                  <a16:creationId xmlns:a16="http://schemas.microsoft.com/office/drawing/2014/main" id="{C6051D1C-C8BF-9347-8CDB-C87379E0D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2222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E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33" name="Oval 20">
              <a:extLst>
                <a:ext uri="{FF2B5EF4-FFF2-40B4-BE49-F238E27FC236}">
                  <a16:creationId xmlns:a16="http://schemas.microsoft.com/office/drawing/2014/main" id="{5112D3D7-6022-4545-A7ED-5340013F36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" y="2222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E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34" name="Oval 21">
              <a:extLst>
                <a:ext uri="{FF2B5EF4-FFF2-40B4-BE49-F238E27FC236}">
                  <a16:creationId xmlns:a16="http://schemas.microsoft.com/office/drawing/2014/main" id="{84060F1F-B8DE-8B4E-A7B2-57491662ED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81" y="2227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5" name="Text Box 22">
              <a:extLst>
                <a:ext uri="{FF2B5EF4-FFF2-40B4-BE49-F238E27FC236}">
                  <a16:creationId xmlns:a16="http://schemas.microsoft.com/office/drawing/2014/main" id="{A791CA05-F529-7C46-8FBE-8185BEC319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6" y="2160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B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36" name="Oval 23">
              <a:extLst>
                <a:ext uri="{FF2B5EF4-FFF2-40B4-BE49-F238E27FC236}">
                  <a16:creationId xmlns:a16="http://schemas.microsoft.com/office/drawing/2014/main" id="{74425971-B5E0-C348-AFCF-22CB2DD819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45" y="2227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7" name="Text Box 24">
              <a:extLst>
                <a:ext uri="{FF2B5EF4-FFF2-40B4-BE49-F238E27FC236}">
                  <a16:creationId xmlns:a16="http://schemas.microsoft.com/office/drawing/2014/main" id="{183300CA-8E84-9F42-807C-DDC0FC5F5A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0" y="2160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B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38" name="Oval 25">
              <a:extLst>
                <a:ext uri="{FF2B5EF4-FFF2-40B4-BE49-F238E27FC236}">
                  <a16:creationId xmlns:a16="http://schemas.microsoft.com/office/drawing/2014/main" id="{D17C40F5-C806-3B47-9F65-93EFDAED9D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9" y="2219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9" name="Text Box 26">
              <a:extLst>
                <a:ext uri="{FF2B5EF4-FFF2-40B4-BE49-F238E27FC236}">
                  <a16:creationId xmlns:a16="http://schemas.microsoft.com/office/drawing/2014/main" id="{4E0F467F-43C3-E74B-AE39-4CE04728CB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78" y="2160"/>
              <a:ext cx="1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F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40" name="Oval 27">
              <a:extLst>
                <a:ext uri="{FF2B5EF4-FFF2-40B4-BE49-F238E27FC236}">
                  <a16:creationId xmlns:a16="http://schemas.microsoft.com/office/drawing/2014/main" id="{69932A77-DA94-E741-AFCA-94E4D3F6C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" y="2625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D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41" name="Oval 28">
              <a:extLst>
                <a:ext uri="{FF2B5EF4-FFF2-40B4-BE49-F238E27FC236}">
                  <a16:creationId xmlns:a16="http://schemas.microsoft.com/office/drawing/2014/main" id="{EE95541E-BC8A-DD41-81A6-E2F8BA530A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3" y="2622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2" name="Text Box 29">
              <a:extLst>
                <a:ext uri="{FF2B5EF4-FFF2-40B4-BE49-F238E27FC236}">
                  <a16:creationId xmlns:a16="http://schemas.microsoft.com/office/drawing/2014/main" id="{85CE9D87-E0E3-B44E-9221-88B82FDB46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8" y="2582"/>
              <a:ext cx="1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F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43" name="Oval 30">
              <a:extLst>
                <a:ext uri="{FF2B5EF4-FFF2-40B4-BE49-F238E27FC236}">
                  <a16:creationId xmlns:a16="http://schemas.microsoft.com/office/drawing/2014/main" id="{D8AEAC63-6CD3-CF42-97E7-68A8F7D757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2610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4" name="Text Box 31">
              <a:extLst>
                <a:ext uri="{FF2B5EF4-FFF2-40B4-BE49-F238E27FC236}">
                  <a16:creationId xmlns:a16="http://schemas.microsoft.com/office/drawing/2014/main" id="{3741BE89-0ADC-2B4E-B5B5-922234BD79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3" y="2544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B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45" name="Oval 32">
              <a:extLst>
                <a:ext uri="{FF2B5EF4-FFF2-40B4-BE49-F238E27FC236}">
                  <a16:creationId xmlns:a16="http://schemas.microsoft.com/office/drawing/2014/main" id="{029066F4-A3D2-4542-8DA6-8605C3C86A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2622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6" name="Text Box 33">
              <a:extLst>
                <a:ext uri="{FF2B5EF4-FFF2-40B4-BE49-F238E27FC236}">
                  <a16:creationId xmlns:a16="http://schemas.microsoft.com/office/drawing/2014/main" id="{207B5250-25F6-E347-9ADF-94BC685596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41" y="2582"/>
              <a:ext cx="1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F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47" name="Oval 34">
              <a:extLst>
                <a:ext uri="{FF2B5EF4-FFF2-40B4-BE49-F238E27FC236}">
                  <a16:creationId xmlns:a16="http://schemas.microsoft.com/office/drawing/2014/main" id="{0A88D7F0-CC15-3C42-A44E-DCCA8DCE80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41" y="2629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8" name="Text Box 35">
              <a:extLst>
                <a:ext uri="{FF2B5EF4-FFF2-40B4-BE49-F238E27FC236}">
                  <a16:creationId xmlns:a16="http://schemas.microsoft.com/office/drawing/2014/main" id="{C0A64D46-3CCB-5541-8951-80BAA012DC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7" y="2582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C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49" name="Oval 36">
              <a:extLst>
                <a:ext uri="{FF2B5EF4-FFF2-40B4-BE49-F238E27FC236}">
                  <a16:creationId xmlns:a16="http://schemas.microsoft.com/office/drawing/2014/main" id="{A6D0AF6B-10AD-A445-894D-16000CCBA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1" y="2625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E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50" name="Oval 37">
              <a:extLst>
                <a:ext uri="{FF2B5EF4-FFF2-40B4-BE49-F238E27FC236}">
                  <a16:creationId xmlns:a16="http://schemas.microsoft.com/office/drawing/2014/main" id="{F0311FAF-EDBD-254F-BDE5-D8C9C24790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1" y="2629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1" name="Text Box 38">
              <a:extLst>
                <a:ext uri="{FF2B5EF4-FFF2-40B4-BE49-F238E27FC236}">
                  <a16:creationId xmlns:a16="http://schemas.microsoft.com/office/drawing/2014/main" id="{A498A02E-2346-CD40-AFCA-BECE6719A7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7" y="2582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A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52" name="Oval 39">
              <a:extLst>
                <a:ext uri="{FF2B5EF4-FFF2-40B4-BE49-F238E27FC236}">
                  <a16:creationId xmlns:a16="http://schemas.microsoft.com/office/drawing/2014/main" id="{6233D354-069B-4649-AA8D-37AE17602F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1" y="2629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3" name="Text Box 40">
              <a:extLst>
                <a:ext uri="{FF2B5EF4-FFF2-40B4-BE49-F238E27FC236}">
                  <a16:creationId xmlns:a16="http://schemas.microsoft.com/office/drawing/2014/main" id="{B801E75B-A6CB-5145-B10F-81EB28A607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7" y="2592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C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54" name="Oval 41">
              <a:extLst>
                <a:ext uri="{FF2B5EF4-FFF2-40B4-BE49-F238E27FC236}">
                  <a16:creationId xmlns:a16="http://schemas.microsoft.com/office/drawing/2014/main" id="{A89FA3CB-E26F-3941-9789-FC78218BA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0" y="2625"/>
              <a:ext cx="219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G</a:t>
              </a:r>
              <a:endParaRPr lang="en-US" altLang="en-US" sz="24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55" name="Oval 42">
              <a:extLst>
                <a:ext uri="{FF2B5EF4-FFF2-40B4-BE49-F238E27FC236}">
                  <a16:creationId xmlns:a16="http://schemas.microsoft.com/office/drawing/2014/main" id="{F3644CF8-2945-BB45-A32D-8E57ECDAC4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1" y="3266"/>
              <a:ext cx="219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G</a:t>
              </a:r>
            </a:p>
          </p:txBody>
        </p:sp>
        <p:sp>
          <p:nvSpPr>
            <p:cNvPr id="256" name="Oval 43">
              <a:extLst>
                <a:ext uri="{FF2B5EF4-FFF2-40B4-BE49-F238E27FC236}">
                  <a16:creationId xmlns:a16="http://schemas.microsoft.com/office/drawing/2014/main" id="{65F72815-60DC-2042-8D65-C4EBDDAF6C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3" y="2989"/>
              <a:ext cx="219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G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57" name="Oval 44">
              <a:extLst>
                <a:ext uri="{FF2B5EF4-FFF2-40B4-BE49-F238E27FC236}">
                  <a16:creationId xmlns:a16="http://schemas.microsoft.com/office/drawing/2014/main" id="{9640905F-F77D-5544-869B-9E6E22032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3" y="2989"/>
              <a:ext cx="219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G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58" name="Oval 45">
              <a:extLst>
                <a:ext uri="{FF2B5EF4-FFF2-40B4-BE49-F238E27FC236}">
                  <a16:creationId xmlns:a16="http://schemas.microsoft.com/office/drawing/2014/main" id="{E69B8957-0A19-0B4A-A76F-7457527A0F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1" y="2985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9" name="Text Box 46">
              <a:extLst>
                <a:ext uri="{FF2B5EF4-FFF2-40B4-BE49-F238E27FC236}">
                  <a16:creationId xmlns:a16="http://schemas.microsoft.com/office/drawing/2014/main" id="{871A26E4-4DBB-FC44-A7CD-62FA9EDC63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30" y="2928"/>
              <a:ext cx="1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F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cxnSp>
          <p:nvCxnSpPr>
            <p:cNvPr id="260" name="AutoShape 47">
              <a:extLst>
                <a:ext uri="{FF2B5EF4-FFF2-40B4-BE49-F238E27FC236}">
                  <a16:creationId xmlns:a16="http://schemas.microsoft.com/office/drawing/2014/main" id="{58E05806-0C80-2845-AC45-02C34FEA36B9}"/>
                </a:ext>
              </a:extLst>
            </p:cNvPr>
            <p:cNvCxnSpPr>
              <a:cxnSpLocks noChangeShapeType="1"/>
              <a:stCxn id="220" idx="1"/>
              <a:endCxn id="222" idx="0"/>
            </p:cNvCxnSpPr>
            <p:nvPr/>
          </p:nvCxnSpPr>
          <p:spPr bwMode="auto">
            <a:xfrm flipH="1">
              <a:off x="1072" y="989"/>
              <a:ext cx="904" cy="34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1" name="AutoShape 48">
              <a:extLst>
                <a:ext uri="{FF2B5EF4-FFF2-40B4-BE49-F238E27FC236}">
                  <a16:creationId xmlns:a16="http://schemas.microsoft.com/office/drawing/2014/main" id="{B2785E47-9A1C-584E-8FF0-D0F94085E465}"/>
                </a:ext>
              </a:extLst>
            </p:cNvPr>
            <p:cNvCxnSpPr>
              <a:cxnSpLocks noChangeShapeType="1"/>
              <a:stCxn id="220" idx="3"/>
              <a:endCxn id="223" idx="1"/>
            </p:cNvCxnSpPr>
            <p:nvPr/>
          </p:nvCxnSpPr>
          <p:spPr bwMode="auto">
            <a:xfrm>
              <a:off x="2180" y="989"/>
              <a:ext cx="879" cy="39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2" name="AutoShape 49">
              <a:extLst>
                <a:ext uri="{FF2B5EF4-FFF2-40B4-BE49-F238E27FC236}">
                  <a16:creationId xmlns:a16="http://schemas.microsoft.com/office/drawing/2014/main" id="{F8AFDA74-2DB8-044C-ADA0-A4150F13B2BF}"/>
                </a:ext>
              </a:extLst>
            </p:cNvPr>
            <p:cNvCxnSpPr>
              <a:cxnSpLocks noChangeShapeType="1"/>
              <a:stCxn id="222" idx="1"/>
              <a:endCxn id="225" idx="0"/>
            </p:cNvCxnSpPr>
            <p:nvPr/>
          </p:nvCxnSpPr>
          <p:spPr bwMode="auto">
            <a:xfrm flipH="1">
              <a:off x="543" y="1459"/>
              <a:ext cx="423" cy="269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3" name="AutoShape 50">
              <a:extLst>
                <a:ext uri="{FF2B5EF4-FFF2-40B4-BE49-F238E27FC236}">
                  <a16:creationId xmlns:a16="http://schemas.microsoft.com/office/drawing/2014/main" id="{E1893026-19BE-824C-AA6C-A18BE8551655}"/>
                </a:ext>
              </a:extLst>
            </p:cNvPr>
            <p:cNvCxnSpPr>
              <a:cxnSpLocks noChangeShapeType="1"/>
              <a:stCxn id="225" idx="1"/>
              <a:endCxn id="231" idx="0"/>
            </p:cNvCxnSpPr>
            <p:nvPr/>
          </p:nvCxnSpPr>
          <p:spPr bwMode="auto">
            <a:xfrm flipH="1">
              <a:off x="304" y="1853"/>
              <a:ext cx="133" cy="307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4" name="AutoShape 51">
              <a:extLst>
                <a:ext uri="{FF2B5EF4-FFF2-40B4-BE49-F238E27FC236}">
                  <a16:creationId xmlns:a16="http://schemas.microsoft.com/office/drawing/2014/main" id="{CD093001-323E-AC4F-A50A-4446EC3B0F61}"/>
                </a:ext>
              </a:extLst>
            </p:cNvPr>
            <p:cNvCxnSpPr>
              <a:cxnSpLocks noChangeShapeType="1"/>
              <a:stCxn id="225" idx="3"/>
              <a:endCxn id="232" idx="0"/>
            </p:cNvCxnSpPr>
            <p:nvPr/>
          </p:nvCxnSpPr>
          <p:spPr bwMode="auto">
            <a:xfrm>
              <a:off x="648" y="1853"/>
              <a:ext cx="182" cy="36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5" name="AutoShape 52">
              <a:extLst>
                <a:ext uri="{FF2B5EF4-FFF2-40B4-BE49-F238E27FC236}">
                  <a16:creationId xmlns:a16="http://schemas.microsoft.com/office/drawing/2014/main" id="{12E770B5-C3A1-B443-883A-D2810A54F77F}"/>
                </a:ext>
              </a:extLst>
            </p:cNvPr>
            <p:cNvCxnSpPr>
              <a:cxnSpLocks noChangeShapeType="1"/>
              <a:stCxn id="222" idx="3"/>
              <a:endCxn id="226" idx="0"/>
            </p:cNvCxnSpPr>
            <p:nvPr/>
          </p:nvCxnSpPr>
          <p:spPr bwMode="auto">
            <a:xfrm>
              <a:off x="1177" y="1459"/>
              <a:ext cx="348" cy="328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6" name="AutoShape 53">
              <a:extLst>
                <a:ext uri="{FF2B5EF4-FFF2-40B4-BE49-F238E27FC236}">
                  <a16:creationId xmlns:a16="http://schemas.microsoft.com/office/drawing/2014/main" id="{C93B7F79-E789-224A-A863-FE106B1CE220}"/>
                </a:ext>
              </a:extLst>
            </p:cNvPr>
            <p:cNvCxnSpPr>
              <a:cxnSpLocks noChangeShapeType="1"/>
              <a:stCxn id="223" idx="2"/>
              <a:endCxn id="228" idx="0"/>
            </p:cNvCxnSpPr>
            <p:nvPr/>
          </p:nvCxnSpPr>
          <p:spPr bwMode="auto">
            <a:xfrm flipH="1">
              <a:off x="2493" y="1442"/>
              <a:ext cx="525" cy="28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7" name="AutoShape 54">
              <a:extLst>
                <a:ext uri="{FF2B5EF4-FFF2-40B4-BE49-F238E27FC236}">
                  <a16:creationId xmlns:a16="http://schemas.microsoft.com/office/drawing/2014/main" id="{46EAD1B0-281B-1A43-B94A-C329F4F578ED}"/>
                </a:ext>
              </a:extLst>
            </p:cNvPr>
            <p:cNvCxnSpPr>
              <a:cxnSpLocks noChangeShapeType="1"/>
              <a:stCxn id="223" idx="6"/>
              <a:endCxn id="229" idx="0"/>
            </p:cNvCxnSpPr>
            <p:nvPr/>
          </p:nvCxnSpPr>
          <p:spPr bwMode="auto">
            <a:xfrm>
              <a:off x="3254" y="1441"/>
              <a:ext cx="437" cy="348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8" name="AutoShape 55">
              <a:extLst>
                <a:ext uri="{FF2B5EF4-FFF2-40B4-BE49-F238E27FC236}">
                  <a16:creationId xmlns:a16="http://schemas.microsoft.com/office/drawing/2014/main" id="{420692EA-9564-3E45-BD9A-AEDBE52C6F81}"/>
                </a:ext>
              </a:extLst>
            </p:cNvPr>
            <p:cNvCxnSpPr>
              <a:cxnSpLocks noChangeShapeType="1"/>
              <a:stCxn id="226" idx="4"/>
              <a:endCxn id="233" idx="0"/>
            </p:cNvCxnSpPr>
            <p:nvPr/>
          </p:nvCxnSpPr>
          <p:spPr bwMode="auto">
            <a:xfrm>
              <a:off x="1525" y="1946"/>
              <a:ext cx="0" cy="269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9" name="AutoShape 56">
              <a:extLst>
                <a:ext uri="{FF2B5EF4-FFF2-40B4-BE49-F238E27FC236}">
                  <a16:creationId xmlns:a16="http://schemas.microsoft.com/office/drawing/2014/main" id="{DD3784DA-3B9C-164A-A592-36DE189E803F}"/>
                </a:ext>
              </a:extLst>
            </p:cNvPr>
            <p:cNvCxnSpPr>
              <a:cxnSpLocks noChangeShapeType="1"/>
              <a:stCxn id="228" idx="2"/>
              <a:endCxn id="235" idx="0"/>
            </p:cNvCxnSpPr>
            <p:nvPr/>
          </p:nvCxnSpPr>
          <p:spPr bwMode="auto">
            <a:xfrm flipH="1">
              <a:off x="2492" y="1978"/>
              <a:ext cx="1" cy="18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0" name="AutoShape 57">
              <a:extLst>
                <a:ext uri="{FF2B5EF4-FFF2-40B4-BE49-F238E27FC236}">
                  <a16:creationId xmlns:a16="http://schemas.microsoft.com/office/drawing/2014/main" id="{F635C710-EF98-2746-BA98-35D21115FBA7}"/>
                </a:ext>
              </a:extLst>
            </p:cNvPr>
            <p:cNvCxnSpPr>
              <a:cxnSpLocks noChangeShapeType="1"/>
              <a:stCxn id="229" idx="2"/>
              <a:endCxn id="237" idx="0"/>
            </p:cNvCxnSpPr>
            <p:nvPr/>
          </p:nvCxnSpPr>
          <p:spPr bwMode="auto">
            <a:xfrm flipH="1">
              <a:off x="3356" y="1867"/>
              <a:ext cx="216" cy="293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1" name="AutoShape 58">
              <a:extLst>
                <a:ext uri="{FF2B5EF4-FFF2-40B4-BE49-F238E27FC236}">
                  <a16:creationId xmlns:a16="http://schemas.microsoft.com/office/drawing/2014/main" id="{A9D92F6A-7C09-9E44-A7B8-CD11B9595785}"/>
                </a:ext>
              </a:extLst>
            </p:cNvPr>
            <p:cNvCxnSpPr>
              <a:cxnSpLocks noChangeShapeType="1"/>
              <a:stCxn id="229" idx="6"/>
              <a:endCxn id="239" idx="0"/>
            </p:cNvCxnSpPr>
            <p:nvPr/>
          </p:nvCxnSpPr>
          <p:spPr bwMode="auto">
            <a:xfrm>
              <a:off x="3809" y="1867"/>
              <a:ext cx="167" cy="293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2" name="AutoShape 59">
              <a:extLst>
                <a:ext uri="{FF2B5EF4-FFF2-40B4-BE49-F238E27FC236}">
                  <a16:creationId xmlns:a16="http://schemas.microsoft.com/office/drawing/2014/main" id="{B6F52584-8541-A044-8418-6191480FCDD8}"/>
                </a:ext>
              </a:extLst>
            </p:cNvPr>
            <p:cNvCxnSpPr>
              <a:cxnSpLocks noChangeShapeType="1"/>
              <a:stCxn id="232" idx="2"/>
              <a:endCxn id="240" idx="0"/>
            </p:cNvCxnSpPr>
            <p:nvPr/>
          </p:nvCxnSpPr>
          <p:spPr bwMode="auto">
            <a:xfrm flipH="1">
              <a:off x="592" y="2293"/>
              <a:ext cx="119" cy="3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3" name="AutoShape 60">
              <a:extLst>
                <a:ext uri="{FF2B5EF4-FFF2-40B4-BE49-F238E27FC236}">
                  <a16:creationId xmlns:a16="http://schemas.microsoft.com/office/drawing/2014/main" id="{B3F9C342-F45D-AD47-BC3D-6921C767317F}"/>
                </a:ext>
              </a:extLst>
            </p:cNvPr>
            <p:cNvCxnSpPr>
              <a:cxnSpLocks noChangeShapeType="1"/>
              <a:stCxn id="232" idx="6"/>
              <a:endCxn id="242" idx="0"/>
            </p:cNvCxnSpPr>
            <p:nvPr/>
          </p:nvCxnSpPr>
          <p:spPr bwMode="auto">
            <a:xfrm>
              <a:off x="948" y="2293"/>
              <a:ext cx="58" cy="289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4" name="AutoShape 61">
              <a:extLst>
                <a:ext uri="{FF2B5EF4-FFF2-40B4-BE49-F238E27FC236}">
                  <a16:creationId xmlns:a16="http://schemas.microsoft.com/office/drawing/2014/main" id="{2A1693CC-E958-A842-926E-9315572D1109}"/>
                </a:ext>
              </a:extLst>
            </p:cNvPr>
            <p:cNvCxnSpPr>
              <a:cxnSpLocks noChangeShapeType="1"/>
              <a:stCxn id="242" idx="2"/>
              <a:endCxn id="257" idx="0"/>
            </p:cNvCxnSpPr>
            <p:nvPr/>
          </p:nvCxnSpPr>
          <p:spPr bwMode="auto">
            <a:xfrm flipH="1">
              <a:off x="1003" y="2832"/>
              <a:ext cx="3" cy="148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75" name="Oval 62">
              <a:extLst>
                <a:ext uri="{FF2B5EF4-FFF2-40B4-BE49-F238E27FC236}">
                  <a16:creationId xmlns:a16="http://schemas.microsoft.com/office/drawing/2014/main" id="{3B61B060-6370-C341-BB8E-4EBB67D14F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" y="2993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" name="Text Box 63">
              <a:extLst>
                <a:ext uri="{FF2B5EF4-FFF2-40B4-BE49-F238E27FC236}">
                  <a16:creationId xmlns:a16="http://schemas.microsoft.com/office/drawing/2014/main" id="{C50E5842-27FB-FA4D-BB04-6332211C0F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2928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C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cxnSp>
          <p:nvCxnSpPr>
            <p:cNvPr id="277" name="AutoShape 64">
              <a:extLst>
                <a:ext uri="{FF2B5EF4-FFF2-40B4-BE49-F238E27FC236}">
                  <a16:creationId xmlns:a16="http://schemas.microsoft.com/office/drawing/2014/main" id="{F1CD3131-5281-804B-8790-FAD824A4DA30}"/>
                </a:ext>
              </a:extLst>
            </p:cNvPr>
            <p:cNvCxnSpPr>
              <a:cxnSpLocks noChangeShapeType="1"/>
              <a:stCxn id="244" idx="2"/>
              <a:endCxn id="276" idx="0"/>
            </p:cNvCxnSpPr>
            <p:nvPr/>
          </p:nvCxnSpPr>
          <p:spPr bwMode="auto">
            <a:xfrm flipH="1">
              <a:off x="1345" y="2794"/>
              <a:ext cx="14" cy="13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8" name="AutoShape 65">
              <a:extLst>
                <a:ext uri="{FF2B5EF4-FFF2-40B4-BE49-F238E27FC236}">
                  <a16:creationId xmlns:a16="http://schemas.microsoft.com/office/drawing/2014/main" id="{56CC9CE2-8598-4842-8FA9-E120221FF716}"/>
                </a:ext>
              </a:extLst>
            </p:cNvPr>
            <p:cNvCxnSpPr>
              <a:cxnSpLocks noChangeShapeType="1"/>
              <a:stCxn id="246" idx="2"/>
              <a:endCxn id="256" idx="0"/>
            </p:cNvCxnSpPr>
            <p:nvPr/>
          </p:nvCxnSpPr>
          <p:spPr bwMode="auto">
            <a:xfrm flipH="1">
              <a:off x="1723" y="2832"/>
              <a:ext cx="16" cy="148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9" name="AutoShape 66">
              <a:extLst>
                <a:ext uri="{FF2B5EF4-FFF2-40B4-BE49-F238E27FC236}">
                  <a16:creationId xmlns:a16="http://schemas.microsoft.com/office/drawing/2014/main" id="{6729B064-C758-224D-A6B2-7064D945BB29}"/>
                </a:ext>
              </a:extLst>
            </p:cNvPr>
            <p:cNvCxnSpPr>
              <a:cxnSpLocks noChangeShapeType="1"/>
              <a:stCxn id="233" idx="2"/>
              <a:endCxn id="244" idx="0"/>
            </p:cNvCxnSpPr>
            <p:nvPr/>
          </p:nvCxnSpPr>
          <p:spPr bwMode="auto">
            <a:xfrm flipH="1">
              <a:off x="1359" y="2293"/>
              <a:ext cx="47" cy="251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0" name="AutoShape 67">
              <a:extLst>
                <a:ext uri="{FF2B5EF4-FFF2-40B4-BE49-F238E27FC236}">
                  <a16:creationId xmlns:a16="http://schemas.microsoft.com/office/drawing/2014/main" id="{48D522A0-6B8F-1540-887A-D03826B2BFEB}"/>
                </a:ext>
              </a:extLst>
            </p:cNvPr>
            <p:cNvCxnSpPr>
              <a:cxnSpLocks noChangeShapeType="1"/>
              <a:stCxn id="233" idx="6"/>
              <a:endCxn id="246" idx="0"/>
            </p:cNvCxnSpPr>
            <p:nvPr/>
          </p:nvCxnSpPr>
          <p:spPr bwMode="auto">
            <a:xfrm>
              <a:off x="1643" y="2293"/>
              <a:ext cx="96" cy="289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1" name="AutoShape 68">
              <a:extLst>
                <a:ext uri="{FF2B5EF4-FFF2-40B4-BE49-F238E27FC236}">
                  <a16:creationId xmlns:a16="http://schemas.microsoft.com/office/drawing/2014/main" id="{A1EE9E48-8E4F-C748-8802-1BED53FB90F9}"/>
                </a:ext>
              </a:extLst>
            </p:cNvPr>
            <p:cNvCxnSpPr>
              <a:cxnSpLocks noChangeShapeType="1"/>
              <a:stCxn id="235" idx="1"/>
              <a:endCxn id="248" idx="0"/>
            </p:cNvCxnSpPr>
            <p:nvPr/>
          </p:nvCxnSpPr>
          <p:spPr bwMode="auto">
            <a:xfrm flipH="1">
              <a:off x="2253" y="2285"/>
              <a:ext cx="133" cy="297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2" name="AutoShape 69">
              <a:extLst>
                <a:ext uri="{FF2B5EF4-FFF2-40B4-BE49-F238E27FC236}">
                  <a16:creationId xmlns:a16="http://schemas.microsoft.com/office/drawing/2014/main" id="{77F97A71-8C21-6941-B12C-79BD5DF8B305}"/>
                </a:ext>
              </a:extLst>
            </p:cNvPr>
            <p:cNvCxnSpPr>
              <a:cxnSpLocks noChangeShapeType="1"/>
              <a:stCxn id="235" idx="3"/>
              <a:endCxn id="249" idx="0"/>
            </p:cNvCxnSpPr>
            <p:nvPr/>
          </p:nvCxnSpPr>
          <p:spPr bwMode="auto">
            <a:xfrm>
              <a:off x="2597" y="2285"/>
              <a:ext cx="134" cy="331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3" name="AutoShape 70">
              <a:extLst>
                <a:ext uri="{FF2B5EF4-FFF2-40B4-BE49-F238E27FC236}">
                  <a16:creationId xmlns:a16="http://schemas.microsoft.com/office/drawing/2014/main" id="{BA9DBA11-F689-3F47-994E-20F1DEB26BE3}"/>
                </a:ext>
              </a:extLst>
            </p:cNvPr>
            <p:cNvCxnSpPr>
              <a:cxnSpLocks noChangeShapeType="1"/>
              <a:stCxn id="249" idx="4"/>
              <a:endCxn id="259" idx="0"/>
            </p:cNvCxnSpPr>
            <p:nvPr/>
          </p:nvCxnSpPr>
          <p:spPr bwMode="auto">
            <a:xfrm flipH="1">
              <a:off x="2728" y="2776"/>
              <a:ext cx="3" cy="15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4" name="AutoShape 71">
              <a:extLst>
                <a:ext uri="{FF2B5EF4-FFF2-40B4-BE49-F238E27FC236}">
                  <a16:creationId xmlns:a16="http://schemas.microsoft.com/office/drawing/2014/main" id="{27F9E43D-6F89-CB45-903B-1C3D2AC1A1E9}"/>
                </a:ext>
              </a:extLst>
            </p:cNvPr>
            <p:cNvCxnSpPr>
              <a:cxnSpLocks noChangeShapeType="1"/>
              <a:stCxn id="259" idx="2"/>
              <a:endCxn id="255" idx="0"/>
            </p:cNvCxnSpPr>
            <p:nvPr/>
          </p:nvCxnSpPr>
          <p:spPr bwMode="auto">
            <a:xfrm>
              <a:off x="2728" y="3178"/>
              <a:ext cx="3" cy="79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5" name="AutoShape 72">
              <a:extLst>
                <a:ext uri="{FF2B5EF4-FFF2-40B4-BE49-F238E27FC236}">
                  <a16:creationId xmlns:a16="http://schemas.microsoft.com/office/drawing/2014/main" id="{684A0C7B-46B3-624E-948F-136073BBDCE7}"/>
                </a:ext>
              </a:extLst>
            </p:cNvPr>
            <p:cNvCxnSpPr>
              <a:cxnSpLocks noChangeShapeType="1"/>
              <a:stCxn id="237" idx="1"/>
              <a:endCxn id="251" idx="0"/>
            </p:cNvCxnSpPr>
            <p:nvPr/>
          </p:nvCxnSpPr>
          <p:spPr bwMode="auto">
            <a:xfrm flipH="1">
              <a:off x="3173" y="2285"/>
              <a:ext cx="77" cy="297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6" name="AutoShape 73">
              <a:extLst>
                <a:ext uri="{FF2B5EF4-FFF2-40B4-BE49-F238E27FC236}">
                  <a16:creationId xmlns:a16="http://schemas.microsoft.com/office/drawing/2014/main" id="{1B05EEF4-5ED8-4848-BC26-1D72B0D7D810}"/>
                </a:ext>
              </a:extLst>
            </p:cNvPr>
            <p:cNvCxnSpPr>
              <a:cxnSpLocks noChangeShapeType="1"/>
              <a:stCxn id="237" idx="3"/>
              <a:endCxn id="253" idx="0"/>
            </p:cNvCxnSpPr>
            <p:nvPr/>
          </p:nvCxnSpPr>
          <p:spPr bwMode="auto">
            <a:xfrm>
              <a:off x="3461" y="2285"/>
              <a:ext cx="92" cy="307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7" name="AutoShape 74">
              <a:extLst>
                <a:ext uri="{FF2B5EF4-FFF2-40B4-BE49-F238E27FC236}">
                  <a16:creationId xmlns:a16="http://schemas.microsoft.com/office/drawing/2014/main" id="{98D6C4FE-4166-E14A-B18F-B6CAAF7F0ECB}"/>
                </a:ext>
              </a:extLst>
            </p:cNvPr>
            <p:cNvCxnSpPr>
              <a:cxnSpLocks noChangeShapeType="1"/>
              <a:stCxn id="239" idx="2"/>
              <a:endCxn id="254" idx="0"/>
            </p:cNvCxnSpPr>
            <p:nvPr/>
          </p:nvCxnSpPr>
          <p:spPr bwMode="auto">
            <a:xfrm>
              <a:off x="3976" y="2410"/>
              <a:ext cx="4" cy="20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288" name="AutoShape 75">
            <a:extLst>
              <a:ext uri="{FF2B5EF4-FFF2-40B4-BE49-F238E27FC236}">
                <a16:creationId xmlns:a16="http://schemas.microsoft.com/office/drawing/2014/main" id="{6A751707-9015-B14E-844E-8ADE87F7907C}"/>
              </a:ext>
            </a:extLst>
          </p:cNvPr>
          <p:cNvCxnSpPr>
            <a:cxnSpLocks noChangeShapeType="1"/>
            <a:stCxn id="220" idx="3"/>
            <a:endCxn id="222" idx="1"/>
          </p:cNvCxnSpPr>
          <p:nvPr/>
        </p:nvCxnSpPr>
        <p:spPr bwMode="auto">
          <a:xfrm flipH="1">
            <a:off x="1410433" y="1889126"/>
            <a:ext cx="1927225" cy="746125"/>
          </a:xfrm>
          <a:prstGeom prst="curvedConnector5">
            <a:avLst>
              <a:gd name="adj1" fmla="val -11862"/>
              <a:gd name="adj2" fmla="val 50000"/>
              <a:gd name="adj3" fmla="val 111862"/>
            </a:avLst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9" name="AutoShape 76">
            <a:extLst>
              <a:ext uri="{FF2B5EF4-FFF2-40B4-BE49-F238E27FC236}">
                <a16:creationId xmlns:a16="http://schemas.microsoft.com/office/drawing/2014/main" id="{A50444D2-5FDA-5A47-A749-9672AE461E99}"/>
              </a:ext>
            </a:extLst>
          </p:cNvPr>
          <p:cNvCxnSpPr>
            <a:cxnSpLocks noChangeShapeType="1"/>
            <a:stCxn id="222" idx="3"/>
            <a:endCxn id="223" idx="2"/>
          </p:cNvCxnSpPr>
          <p:nvPr/>
        </p:nvCxnSpPr>
        <p:spPr bwMode="auto">
          <a:xfrm flipV="1">
            <a:off x="1745396" y="2607470"/>
            <a:ext cx="2936875" cy="27781"/>
          </a:xfrm>
          <a:prstGeom prst="straightConnector1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0" name="AutoShape 77">
            <a:extLst>
              <a:ext uri="{FF2B5EF4-FFF2-40B4-BE49-F238E27FC236}">
                <a16:creationId xmlns:a16="http://schemas.microsoft.com/office/drawing/2014/main" id="{46FB1600-8F03-5C42-9C7A-E2221EF5FCCC}"/>
              </a:ext>
            </a:extLst>
          </p:cNvPr>
          <p:cNvCxnSpPr>
            <a:cxnSpLocks noChangeShapeType="1"/>
            <a:stCxn id="223" idx="6"/>
            <a:endCxn id="225" idx="1"/>
          </p:cNvCxnSpPr>
          <p:nvPr/>
        </p:nvCxnSpPr>
        <p:spPr bwMode="auto">
          <a:xfrm flipH="1">
            <a:off x="570646" y="2607470"/>
            <a:ext cx="4457700" cy="653256"/>
          </a:xfrm>
          <a:prstGeom prst="curvedConnector5">
            <a:avLst>
              <a:gd name="adj1" fmla="val -5128"/>
              <a:gd name="adj2" fmla="val 43378"/>
              <a:gd name="adj3" fmla="val 105128"/>
            </a:avLst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1" name="AutoShape 78">
            <a:extLst>
              <a:ext uri="{FF2B5EF4-FFF2-40B4-BE49-F238E27FC236}">
                <a16:creationId xmlns:a16="http://schemas.microsoft.com/office/drawing/2014/main" id="{4C6C157A-4FC7-BD4B-8367-FD40A7A0CE6C}"/>
              </a:ext>
            </a:extLst>
          </p:cNvPr>
          <p:cNvCxnSpPr>
            <a:cxnSpLocks noChangeShapeType="1"/>
            <a:stCxn id="225" idx="3"/>
            <a:endCxn id="226" idx="2"/>
          </p:cNvCxnSpPr>
          <p:nvPr/>
        </p:nvCxnSpPr>
        <p:spPr bwMode="auto">
          <a:xfrm>
            <a:off x="905609" y="3260726"/>
            <a:ext cx="1219199" cy="22225"/>
          </a:xfrm>
          <a:prstGeom prst="straightConnector1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2" name="AutoShape 79">
            <a:extLst>
              <a:ext uri="{FF2B5EF4-FFF2-40B4-BE49-F238E27FC236}">
                <a16:creationId xmlns:a16="http://schemas.microsoft.com/office/drawing/2014/main" id="{3D6951CA-DAF6-984C-B280-7FB5FAF91E18}"/>
              </a:ext>
            </a:extLst>
          </p:cNvPr>
          <p:cNvCxnSpPr>
            <a:cxnSpLocks noChangeShapeType="1"/>
            <a:stCxn id="226" idx="6"/>
            <a:endCxn id="228" idx="1"/>
          </p:cNvCxnSpPr>
          <p:nvPr/>
        </p:nvCxnSpPr>
        <p:spPr bwMode="auto">
          <a:xfrm flipV="1">
            <a:off x="2470883" y="3260726"/>
            <a:ext cx="1195388" cy="22225"/>
          </a:xfrm>
          <a:prstGeom prst="straightConnector1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3" name="AutoShape 80">
            <a:extLst>
              <a:ext uri="{FF2B5EF4-FFF2-40B4-BE49-F238E27FC236}">
                <a16:creationId xmlns:a16="http://schemas.microsoft.com/office/drawing/2014/main" id="{E811F1F4-13ED-5F4A-9671-81E2C44AC934}"/>
              </a:ext>
            </a:extLst>
          </p:cNvPr>
          <p:cNvCxnSpPr>
            <a:cxnSpLocks noChangeShapeType="1"/>
            <a:stCxn id="228" idx="3"/>
            <a:endCxn id="229" idx="2"/>
          </p:cNvCxnSpPr>
          <p:nvPr/>
        </p:nvCxnSpPr>
        <p:spPr bwMode="auto">
          <a:xfrm>
            <a:off x="4001234" y="3260726"/>
            <a:ext cx="1560512" cy="22225"/>
          </a:xfrm>
          <a:prstGeom prst="straightConnector1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4" name="AutoShape 81">
            <a:extLst>
              <a:ext uri="{FF2B5EF4-FFF2-40B4-BE49-F238E27FC236}">
                <a16:creationId xmlns:a16="http://schemas.microsoft.com/office/drawing/2014/main" id="{BD0EA1C7-A09C-4645-A6CA-25C1C0CFDDFF}"/>
              </a:ext>
            </a:extLst>
          </p:cNvPr>
          <p:cNvCxnSpPr>
            <a:cxnSpLocks noChangeShapeType="1"/>
            <a:stCxn id="229" idx="6"/>
            <a:endCxn id="231" idx="1"/>
          </p:cNvCxnSpPr>
          <p:nvPr/>
        </p:nvCxnSpPr>
        <p:spPr bwMode="auto">
          <a:xfrm flipH="1">
            <a:off x="191233" y="3282951"/>
            <a:ext cx="5718176" cy="663575"/>
          </a:xfrm>
          <a:prstGeom prst="curvedConnector5">
            <a:avLst>
              <a:gd name="adj1" fmla="val -3998"/>
              <a:gd name="adj2" fmla="val 43541"/>
              <a:gd name="adj3" fmla="val 103998"/>
            </a:avLst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5" name="AutoShape 82">
            <a:extLst>
              <a:ext uri="{FF2B5EF4-FFF2-40B4-BE49-F238E27FC236}">
                <a16:creationId xmlns:a16="http://schemas.microsoft.com/office/drawing/2014/main" id="{3D1C1A96-5AB7-5C4D-B830-B8908A3F70D2}"/>
              </a:ext>
            </a:extLst>
          </p:cNvPr>
          <p:cNvCxnSpPr>
            <a:cxnSpLocks noChangeShapeType="1"/>
            <a:stCxn id="231" idx="3"/>
            <a:endCxn id="232" idx="2"/>
          </p:cNvCxnSpPr>
          <p:nvPr/>
        </p:nvCxnSpPr>
        <p:spPr bwMode="auto">
          <a:xfrm>
            <a:off x="526196" y="3946526"/>
            <a:ext cx="493712" cy="12700"/>
          </a:xfrm>
          <a:prstGeom prst="straightConnector1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6" name="AutoShape 83">
            <a:extLst>
              <a:ext uri="{FF2B5EF4-FFF2-40B4-BE49-F238E27FC236}">
                <a16:creationId xmlns:a16="http://schemas.microsoft.com/office/drawing/2014/main" id="{AC4590E0-FB55-FF4D-970C-EF7260ADEC9F}"/>
              </a:ext>
            </a:extLst>
          </p:cNvPr>
          <p:cNvCxnSpPr>
            <a:cxnSpLocks noChangeShapeType="1"/>
            <a:stCxn id="232" idx="6"/>
            <a:endCxn id="233" idx="2"/>
          </p:cNvCxnSpPr>
          <p:nvPr/>
        </p:nvCxnSpPr>
        <p:spPr bwMode="auto">
          <a:xfrm>
            <a:off x="1367571" y="3959226"/>
            <a:ext cx="755650" cy="0"/>
          </a:xfrm>
          <a:prstGeom prst="straightConnector1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7" name="AutoShape 84">
            <a:extLst>
              <a:ext uri="{FF2B5EF4-FFF2-40B4-BE49-F238E27FC236}">
                <a16:creationId xmlns:a16="http://schemas.microsoft.com/office/drawing/2014/main" id="{4704136B-89D0-F443-B253-1FB2D613776D}"/>
              </a:ext>
            </a:extLst>
          </p:cNvPr>
          <p:cNvCxnSpPr>
            <a:cxnSpLocks noChangeShapeType="1"/>
            <a:stCxn id="233" idx="6"/>
            <a:endCxn id="235" idx="1"/>
          </p:cNvCxnSpPr>
          <p:nvPr/>
        </p:nvCxnSpPr>
        <p:spPr bwMode="auto">
          <a:xfrm flipV="1">
            <a:off x="2470884" y="3946526"/>
            <a:ext cx="1193799" cy="12700"/>
          </a:xfrm>
          <a:prstGeom prst="straightConnector1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8" name="AutoShape 85">
            <a:extLst>
              <a:ext uri="{FF2B5EF4-FFF2-40B4-BE49-F238E27FC236}">
                <a16:creationId xmlns:a16="http://schemas.microsoft.com/office/drawing/2014/main" id="{C8758F3F-F9B4-A846-9A64-5A20B6B07096}"/>
              </a:ext>
            </a:extLst>
          </p:cNvPr>
          <p:cNvCxnSpPr>
            <a:cxnSpLocks noChangeShapeType="1"/>
            <a:stCxn id="235" idx="3"/>
            <a:endCxn id="237" idx="1"/>
          </p:cNvCxnSpPr>
          <p:nvPr/>
        </p:nvCxnSpPr>
        <p:spPr bwMode="auto">
          <a:xfrm>
            <a:off x="3999646" y="3946526"/>
            <a:ext cx="1036637" cy="0"/>
          </a:xfrm>
          <a:prstGeom prst="straightConnector1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9" name="AutoShape 86">
            <a:extLst>
              <a:ext uri="{FF2B5EF4-FFF2-40B4-BE49-F238E27FC236}">
                <a16:creationId xmlns:a16="http://schemas.microsoft.com/office/drawing/2014/main" id="{937EC3FE-7B14-8446-A2BD-8BF221000D3B}"/>
              </a:ext>
            </a:extLst>
          </p:cNvPr>
          <p:cNvCxnSpPr>
            <a:cxnSpLocks noChangeShapeType="1"/>
            <a:stCxn id="237" idx="3"/>
            <a:endCxn id="239" idx="1"/>
          </p:cNvCxnSpPr>
          <p:nvPr/>
        </p:nvCxnSpPr>
        <p:spPr bwMode="auto">
          <a:xfrm>
            <a:off x="5371246" y="3946526"/>
            <a:ext cx="661987" cy="0"/>
          </a:xfrm>
          <a:prstGeom prst="straightConnector1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00" name="Rectangle 299">
            <a:extLst>
              <a:ext uri="{FF2B5EF4-FFF2-40B4-BE49-F238E27FC236}">
                <a16:creationId xmlns:a16="http://schemas.microsoft.com/office/drawing/2014/main" id="{1C079F15-31F8-CD43-8270-E480832DD6A4}"/>
              </a:ext>
            </a:extLst>
          </p:cNvPr>
          <p:cNvSpPr/>
          <p:nvPr/>
        </p:nvSpPr>
        <p:spPr>
          <a:xfrm>
            <a:off x="7394941" y="520074"/>
            <a:ext cx="24478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/>
              <a:t>Move downwards, level by level, until goal is reached.</a:t>
            </a: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8AD30FFC-3152-8B4B-B7EA-8015C790A50F}"/>
              </a:ext>
            </a:extLst>
          </p:cNvPr>
          <p:cNvSpPr txBox="1"/>
          <p:nvPr/>
        </p:nvSpPr>
        <p:spPr>
          <a:xfrm>
            <a:off x="6674583" y="1387645"/>
            <a:ext cx="5641488" cy="59400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(S)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(SA,SD)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(SD,SAB,SAD)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(SAB,SAD,SDA,SDE)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(SAD,SDA,SDE,SABC,SABE)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(SDA,SDE,SABC,SABE,SADE)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(SDE,SABC,SABE,SADE,SDAB)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(SABC,SABE,SADE,SDAB,SDEB,SDEF)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(SABE,SADE,SDAB,SDEB,SDEF)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(SADE,SDAB,SDEB,SDEF,SABED,SABEF)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(SDAB,SDEB,SDEF,SABED,SABEF,SADEB,SADEF)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(SDEB,SDEF,SABED,SABEF,SADEB,SADEF,SDABC,SDABE)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(SDEF,SABED,SABEF,SADEB,SADEF,SADABC,SDABE,SDEBA,SDEBC)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(SABED,SABEF,SADEB,SADEF,SADABC,SDABE,SDEBA,SDEBC,SDEFG)</a:t>
            </a:r>
          </a:p>
          <a:p>
            <a:endParaRPr lang="en-US" sz="2000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9644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1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3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4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9FC71-6391-6946-872C-45F2696AA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Depth-first search</a:t>
            </a:r>
          </a:p>
        </p:txBody>
      </p:sp>
      <p:grpSp>
        <p:nvGrpSpPr>
          <p:cNvPr id="4" name="Group 98">
            <a:extLst>
              <a:ext uri="{FF2B5EF4-FFF2-40B4-BE49-F238E27FC236}">
                <a16:creationId xmlns:a16="http://schemas.microsoft.com/office/drawing/2014/main" id="{41D37A9D-0555-AB40-8696-3EFE6776C768}"/>
              </a:ext>
            </a:extLst>
          </p:cNvPr>
          <p:cNvGrpSpPr>
            <a:grpSpLocks/>
          </p:cNvGrpSpPr>
          <p:nvPr/>
        </p:nvGrpSpPr>
        <p:grpSpPr bwMode="auto">
          <a:xfrm>
            <a:off x="325767" y="1690688"/>
            <a:ext cx="6553200" cy="4114800"/>
            <a:chOff x="96" y="864"/>
            <a:chExt cx="4128" cy="2592"/>
          </a:xfrm>
        </p:grpSpPr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D1AD80AC-9748-924B-AA9D-AF590BD211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" y="864"/>
              <a:ext cx="4128" cy="259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Oval 6">
              <a:extLst>
                <a:ext uri="{FF2B5EF4-FFF2-40B4-BE49-F238E27FC236}">
                  <a16:creationId xmlns:a16="http://schemas.microsoft.com/office/drawing/2014/main" id="{1B8FE43C-5289-164F-BAC1-8C242645CC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" y="920"/>
              <a:ext cx="218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GB" altLang="en-US" sz="2800">
                <a:solidFill>
                  <a:srgbClr val="660066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7" name="Text Box 7">
              <a:extLst>
                <a:ext uri="{FF2B5EF4-FFF2-40B4-BE49-F238E27FC236}">
                  <a16:creationId xmlns:a16="http://schemas.microsoft.com/office/drawing/2014/main" id="{5D6BE092-418F-8042-9B15-18150C13C6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6" y="864"/>
              <a:ext cx="20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S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A732589A-D9BC-ED4E-98E8-BDA656B1A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" y="1374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Text Box 9">
              <a:extLst>
                <a:ext uri="{FF2B5EF4-FFF2-40B4-BE49-F238E27FC236}">
                  <a16:creationId xmlns:a16="http://schemas.microsoft.com/office/drawing/2014/main" id="{FCC9E620-44A7-D248-8DA2-79024D8DE4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6" y="1316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A</a:t>
              </a:r>
              <a:endParaRPr lang="en-US" altLang="en-US" sz="24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B53BA1B3-70D9-7A47-AD1A-7D5D61BBC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7" y="1371"/>
              <a:ext cx="218" cy="14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D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11" name="Oval 11">
              <a:extLst>
                <a:ext uri="{FF2B5EF4-FFF2-40B4-BE49-F238E27FC236}">
                  <a16:creationId xmlns:a16="http://schemas.microsoft.com/office/drawing/2014/main" id="{224A2065-DF3D-E84D-BD7D-C743DC019B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" y="1802"/>
              <a:ext cx="218" cy="141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Text Box 12">
              <a:extLst>
                <a:ext uri="{FF2B5EF4-FFF2-40B4-BE49-F238E27FC236}">
                  <a16:creationId xmlns:a16="http://schemas.microsoft.com/office/drawing/2014/main" id="{EC4BBE59-641F-9344-8659-C8457BFEC5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7" y="1761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B</a:t>
              </a:r>
              <a:endParaRPr lang="en-US" altLang="en-US" sz="24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13" name="Oval 13">
              <a:extLst>
                <a:ext uri="{FF2B5EF4-FFF2-40B4-BE49-F238E27FC236}">
                  <a16:creationId xmlns:a16="http://schemas.microsoft.com/office/drawing/2014/main" id="{033C6FD5-1607-AF4F-A1BF-7A14AFED1E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6" y="1796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D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E6538C59-7E93-4249-8CCD-455D90B5D4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81" y="1801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Text Box 15">
              <a:extLst>
                <a:ext uri="{FF2B5EF4-FFF2-40B4-BE49-F238E27FC236}">
                  <a16:creationId xmlns:a16="http://schemas.microsoft.com/office/drawing/2014/main" id="{8891752D-F963-DC47-9564-DDBC93D4EF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7" y="1728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A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D4721883-8B91-1C4C-999F-F2191D31B8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81" y="1796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E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CD8833BA-1468-7648-9172-CBD193A757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2226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Text Box 18">
              <a:extLst>
                <a:ext uri="{FF2B5EF4-FFF2-40B4-BE49-F238E27FC236}">
                  <a16:creationId xmlns:a16="http://schemas.microsoft.com/office/drawing/2014/main" id="{F813AD27-79A0-A94B-8143-DF1155C617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" y="2182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C</a:t>
              </a:r>
              <a:endParaRPr lang="en-US" altLang="en-US" sz="24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19" name="Oval 19">
              <a:extLst>
                <a:ext uri="{FF2B5EF4-FFF2-40B4-BE49-F238E27FC236}">
                  <a16:creationId xmlns:a16="http://schemas.microsoft.com/office/drawing/2014/main" id="{160BFFB1-CEA7-1E43-ABCA-01113A8C58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2222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E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0" name="Oval 20">
              <a:extLst>
                <a:ext uri="{FF2B5EF4-FFF2-40B4-BE49-F238E27FC236}">
                  <a16:creationId xmlns:a16="http://schemas.microsoft.com/office/drawing/2014/main" id="{65934E51-88E8-364E-ACD9-AC3095C425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" y="2222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E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1" name="Oval 21">
              <a:extLst>
                <a:ext uri="{FF2B5EF4-FFF2-40B4-BE49-F238E27FC236}">
                  <a16:creationId xmlns:a16="http://schemas.microsoft.com/office/drawing/2014/main" id="{E1A3E9A1-CB56-A74A-A77A-D119912100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81" y="2227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Text Box 22">
              <a:extLst>
                <a:ext uri="{FF2B5EF4-FFF2-40B4-BE49-F238E27FC236}">
                  <a16:creationId xmlns:a16="http://schemas.microsoft.com/office/drawing/2014/main" id="{52154B71-62E2-8C40-A7CD-68D5755480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6" y="2160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B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35DF0AC5-6E4C-0C4D-9B26-32E30FD95C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45" y="2227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Text Box 24">
              <a:extLst>
                <a:ext uri="{FF2B5EF4-FFF2-40B4-BE49-F238E27FC236}">
                  <a16:creationId xmlns:a16="http://schemas.microsoft.com/office/drawing/2014/main" id="{3C95B872-2728-5F4B-A42E-21AE8461EE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0" y="2160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B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5" name="Oval 25">
              <a:extLst>
                <a:ext uri="{FF2B5EF4-FFF2-40B4-BE49-F238E27FC236}">
                  <a16:creationId xmlns:a16="http://schemas.microsoft.com/office/drawing/2014/main" id="{881ED1A0-A8D0-194D-A905-E8D5260206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9" y="2219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Text Box 26">
              <a:extLst>
                <a:ext uri="{FF2B5EF4-FFF2-40B4-BE49-F238E27FC236}">
                  <a16:creationId xmlns:a16="http://schemas.microsoft.com/office/drawing/2014/main" id="{5A57A053-A30C-F14A-AE9A-32863F7AAD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78" y="2160"/>
              <a:ext cx="1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F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7" name="Oval 27">
              <a:extLst>
                <a:ext uri="{FF2B5EF4-FFF2-40B4-BE49-F238E27FC236}">
                  <a16:creationId xmlns:a16="http://schemas.microsoft.com/office/drawing/2014/main" id="{A24966B3-AA36-994B-8C03-3426CE3115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" y="2625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D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28" name="Oval 28">
              <a:extLst>
                <a:ext uri="{FF2B5EF4-FFF2-40B4-BE49-F238E27FC236}">
                  <a16:creationId xmlns:a16="http://schemas.microsoft.com/office/drawing/2014/main" id="{D26F4A43-1674-7143-B7C8-3A769DBBF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3" y="2622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Text Box 29">
              <a:extLst>
                <a:ext uri="{FF2B5EF4-FFF2-40B4-BE49-F238E27FC236}">
                  <a16:creationId xmlns:a16="http://schemas.microsoft.com/office/drawing/2014/main" id="{E2B96C17-F40C-B346-9DC8-6F7488FEA3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8" y="2582"/>
              <a:ext cx="1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F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30" name="Oval 30">
              <a:extLst>
                <a:ext uri="{FF2B5EF4-FFF2-40B4-BE49-F238E27FC236}">
                  <a16:creationId xmlns:a16="http://schemas.microsoft.com/office/drawing/2014/main" id="{8C1CD327-D762-1D48-8B13-225F913759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2610"/>
              <a:ext cx="218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Text Box 31">
              <a:extLst>
                <a:ext uri="{FF2B5EF4-FFF2-40B4-BE49-F238E27FC236}">
                  <a16:creationId xmlns:a16="http://schemas.microsoft.com/office/drawing/2014/main" id="{10A91570-7D04-EB44-AA7F-8FD84D40DA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3" y="2544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B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32" name="Oval 32">
              <a:extLst>
                <a:ext uri="{FF2B5EF4-FFF2-40B4-BE49-F238E27FC236}">
                  <a16:creationId xmlns:a16="http://schemas.microsoft.com/office/drawing/2014/main" id="{074D219F-0C55-384E-9F8E-ACDCA18D0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2622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Text Box 33">
              <a:extLst>
                <a:ext uri="{FF2B5EF4-FFF2-40B4-BE49-F238E27FC236}">
                  <a16:creationId xmlns:a16="http://schemas.microsoft.com/office/drawing/2014/main" id="{AE7B5DA8-3EB1-E342-AE66-78E0BC0C8F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41" y="2582"/>
              <a:ext cx="1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F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34" name="Oval 34">
              <a:extLst>
                <a:ext uri="{FF2B5EF4-FFF2-40B4-BE49-F238E27FC236}">
                  <a16:creationId xmlns:a16="http://schemas.microsoft.com/office/drawing/2014/main" id="{123DC925-6054-7D43-82FC-EA04FA2664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41" y="2629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Text Box 35">
              <a:extLst>
                <a:ext uri="{FF2B5EF4-FFF2-40B4-BE49-F238E27FC236}">
                  <a16:creationId xmlns:a16="http://schemas.microsoft.com/office/drawing/2014/main" id="{A99E9076-0EB8-F844-B67A-385E58C6A1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7" y="2582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C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36" name="Oval 36">
              <a:extLst>
                <a:ext uri="{FF2B5EF4-FFF2-40B4-BE49-F238E27FC236}">
                  <a16:creationId xmlns:a16="http://schemas.microsoft.com/office/drawing/2014/main" id="{76D5F51A-E2D1-C84B-9886-92AA86C650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1" y="2625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E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37" name="Oval 37">
              <a:extLst>
                <a:ext uri="{FF2B5EF4-FFF2-40B4-BE49-F238E27FC236}">
                  <a16:creationId xmlns:a16="http://schemas.microsoft.com/office/drawing/2014/main" id="{3E1A4324-FDDF-1F45-8EFF-1424EC21D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1" y="2629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Text Box 38">
              <a:extLst>
                <a:ext uri="{FF2B5EF4-FFF2-40B4-BE49-F238E27FC236}">
                  <a16:creationId xmlns:a16="http://schemas.microsoft.com/office/drawing/2014/main" id="{F0FD2ABC-A37D-144D-9F07-C030ED8951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7" y="2582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A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39" name="Oval 39">
              <a:extLst>
                <a:ext uri="{FF2B5EF4-FFF2-40B4-BE49-F238E27FC236}">
                  <a16:creationId xmlns:a16="http://schemas.microsoft.com/office/drawing/2014/main" id="{3A906B8C-97A5-9C45-BCF7-B962795B6E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1" y="2629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Text Box 40">
              <a:extLst>
                <a:ext uri="{FF2B5EF4-FFF2-40B4-BE49-F238E27FC236}">
                  <a16:creationId xmlns:a16="http://schemas.microsoft.com/office/drawing/2014/main" id="{C6E9AE0A-BBB3-6944-B27A-3C0DB9DCD5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7" y="2570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C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41" name="Oval 41">
              <a:extLst>
                <a:ext uri="{FF2B5EF4-FFF2-40B4-BE49-F238E27FC236}">
                  <a16:creationId xmlns:a16="http://schemas.microsoft.com/office/drawing/2014/main" id="{46699D44-F05B-D442-8A75-C0ECEC6722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0" y="2625"/>
              <a:ext cx="219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G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42" name="Oval 42">
              <a:extLst>
                <a:ext uri="{FF2B5EF4-FFF2-40B4-BE49-F238E27FC236}">
                  <a16:creationId xmlns:a16="http://schemas.microsoft.com/office/drawing/2014/main" id="{13919CE9-0020-0A4F-9188-7B3A1C7A8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1" y="3266"/>
              <a:ext cx="219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G</a:t>
              </a:r>
            </a:p>
          </p:txBody>
        </p:sp>
        <p:sp>
          <p:nvSpPr>
            <p:cNvPr id="43" name="Oval 43">
              <a:extLst>
                <a:ext uri="{FF2B5EF4-FFF2-40B4-BE49-F238E27FC236}">
                  <a16:creationId xmlns:a16="http://schemas.microsoft.com/office/drawing/2014/main" id="{87F2F803-2C91-214C-B4E9-41A5847E5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5" y="2989"/>
              <a:ext cx="219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G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44" name="Oval 44">
              <a:extLst>
                <a:ext uri="{FF2B5EF4-FFF2-40B4-BE49-F238E27FC236}">
                  <a16:creationId xmlns:a16="http://schemas.microsoft.com/office/drawing/2014/main" id="{146C7117-FEA8-2F41-8C10-D1F0974F2C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3" y="2989"/>
              <a:ext cx="219" cy="142"/>
            </a:xfrm>
            <a:prstGeom prst="ellipse">
              <a:avLst/>
            </a:prstGeom>
            <a:solidFill>
              <a:srgbClr val="FFCC00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G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sp>
          <p:nvSpPr>
            <p:cNvPr id="45" name="Oval 45">
              <a:extLst>
                <a:ext uri="{FF2B5EF4-FFF2-40B4-BE49-F238E27FC236}">
                  <a16:creationId xmlns:a16="http://schemas.microsoft.com/office/drawing/2014/main" id="{3FA6C8DD-877E-F144-882C-66654E9DE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1" y="2985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Text Box 46">
              <a:extLst>
                <a:ext uri="{FF2B5EF4-FFF2-40B4-BE49-F238E27FC236}">
                  <a16:creationId xmlns:a16="http://schemas.microsoft.com/office/drawing/2014/main" id="{E04AA411-EFEE-524D-AB88-17BE0407EC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30" y="2928"/>
              <a:ext cx="1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F</a:t>
              </a:r>
              <a:endParaRPr lang="en-US" altLang="en-US" sz="24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cxnSp>
          <p:nvCxnSpPr>
            <p:cNvPr id="47" name="AutoShape 47">
              <a:extLst>
                <a:ext uri="{FF2B5EF4-FFF2-40B4-BE49-F238E27FC236}">
                  <a16:creationId xmlns:a16="http://schemas.microsoft.com/office/drawing/2014/main" id="{BEE7B769-496F-E944-AEA1-2A95D82F2D7D}"/>
                </a:ext>
              </a:extLst>
            </p:cNvPr>
            <p:cNvCxnSpPr>
              <a:cxnSpLocks noChangeShapeType="1"/>
              <a:stCxn id="7" idx="1"/>
            </p:cNvCxnSpPr>
            <p:nvPr/>
          </p:nvCxnSpPr>
          <p:spPr bwMode="auto">
            <a:xfrm flipH="1">
              <a:off x="1069" y="989"/>
              <a:ext cx="907" cy="407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8" name="AutoShape 48">
              <a:extLst>
                <a:ext uri="{FF2B5EF4-FFF2-40B4-BE49-F238E27FC236}">
                  <a16:creationId xmlns:a16="http://schemas.microsoft.com/office/drawing/2014/main" id="{92320495-318A-D841-BA05-9D6D8167293E}"/>
                </a:ext>
              </a:extLst>
            </p:cNvPr>
            <p:cNvCxnSpPr>
              <a:cxnSpLocks noChangeShapeType="1"/>
              <a:stCxn id="7" idx="3"/>
              <a:endCxn id="10" idx="1"/>
            </p:cNvCxnSpPr>
            <p:nvPr/>
          </p:nvCxnSpPr>
          <p:spPr bwMode="auto">
            <a:xfrm>
              <a:off x="2180" y="989"/>
              <a:ext cx="879" cy="39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" name="AutoShape 49">
              <a:extLst>
                <a:ext uri="{FF2B5EF4-FFF2-40B4-BE49-F238E27FC236}">
                  <a16:creationId xmlns:a16="http://schemas.microsoft.com/office/drawing/2014/main" id="{C7A67199-9A89-7A49-A957-3F59B7B57CFB}"/>
                </a:ext>
              </a:extLst>
            </p:cNvPr>
            <p:cNvCxnSpPr>
              <a:cxnSpLocks noChangeShapeType="1"/>
              <a:stCxn id="9" idx="1"/>
            </p:cNvCxnSpPr>
            <p:nvPr/>
          </p:nvCxnSpPr>
          <p:spPr bwMode="auto">
            <a:xfrm flipH="1">
              <a:off x="535" y="1441"/>
              <a:ext cx="431" cy="38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0" name="AutoShape 50">
              <a:extLst>
                <a:ext uri="{FF2B5EF4-FFF2-40B4-BE49-F238E27FC236}">
                  <a16:creationId xmlns:a16="http://schemas.microsoft.com/office/drawing/2014/main" id="{9C79768E-0D82-5445-BAEF-7B239125635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288" y="1875"/>
              <a:ext cx="149" cy="403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" name="AutoShape 51">
              <a:extLst>
                <a:ext uri="{FF2B5EF4-FFF2-40B4-BE49-F238E27FC236}">
                  <a16:creationId xmlns:a16="http://schemas.microsoft.com/office/drawing/2014/main" id="{88F6121D-68BB-024D-A1AF-54E6D98AB3A3}"/>
                </a:ext>
              </a:extLst>
            </p:cNvPr>
            <p:cNvCxnSpPr>
              <a:cxnSpLocks noChangeShapeType="1"/>
              <a:stCxn id="12" idx="3"/>
              <a:endCxn id="19" idx="0"/>
            </p:cNvCxnSpPr>
            <p:nvPr/>
          </p:nvCxnSpPr>
          <p:spPr bwMode="auto">
            <a:xfrm>
              <a:off x="648" y="1886"/>
              <a:ext cx="181" cy="33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" name="AutoShape 52">
              <a:extLst>
                <a:ext uri="{FF2B5EF4-FFF2-40B4-BE49-F238E27FC236}">
                  <a16:creationId xmlns:a16="http://schemas.microsoft.com/office/drawing/2014/main" id="{7A25B82A-D400-7E4E-B19C-67095D1C4BB6}"/>
                </a:ext>
              </a:extLst>
            </p:cNvPr>
            <p:cNvCxnSpPr>
              <a:cxnSpLocks noChangeShapeType="1"/>
              <a:stCxn id="9" idx="3"/>
              <a:endCxn id="13" idx="0"/>
            </p:cNvCxnSpPr>
            <p:nvPr/>
          </p:nvCxnSpPr>
          <p:spPr bwMode="auto">
            <a:xfrm>
              <a:off x="1177" y="1441"/>
              <a:ext cx="348" cy="35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3" name="AutoShape 53">
              <a:extLst>
                <a:ext uri="{FF2B5EF4-FFF2-40B4-BE49-F238E27FC236}">
                  <a16:creationId xmlns:a16="http://schemas.microsoft.com/office/drawing/2014/main" id="{8EA1C87E-453A-534E-9DA2-EB3AE8343295}"/>
                </a:ext>
              </a:extLst>
            </p:cNvPr>
            <p:cNvCxnSpPr>
              <a:cxnSpLocks noChangeShapeType="1"/>
              <a:stCxn id="10" idx="2"/>
            </p:cNvCxnSpPr>
            <p:nvPr/>
          </p:nvCxnSpPr>
          <p:spPr bwMode="auto">
            <a:xfrm flipH="1">
              <a:off x="2526" y="1442"/>
              <a:ext cx="501" cy="35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4" name="AutoShape 54">
              <a:extLst>
                <a:ext uri="{FF2B5EF4-FFF2-40B4-BE49-F238E27FC236}">
                  <a16:creationId xmlns:a16="http://schemas.microsoft.com/office/drawing/2014/main" id="{E46DE9A1-F81F-4A4B-9F0E-C63AB826337F}"/>
                </a:ext>
              </a:extLst>
            </p:cNvPr>
            <p:cNvCxnSpPr>
              <a:cxnSpLocks noChangeShapeType="1"/>
              <a:stCxn id="10" idx="6"/>
              <a:endCxn id="16" idx="0"/>
            </p:cNvCxnSpPr>
            <p:nvPr/>
          </p:nvCxnSpPr>
          <p:spPr bwMode="auto">
            <a:xfrm>
              <a:off x="3254" y="1441"/>
              <a:ext cx="437" cy="348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5" name="AutoShape 55">
              <a:extLst>
                <a:ext uri="{FF2B5EF4-FFF2-40B4-BE49-F238E27FC236}">
                  <a16:creationId xmlns:a16="http://schemas.microsoft.com/office/drawing/2014/main" id="{EED8B35E-540E-714A-9DA4-DC1DBD96A1FC}"/>
                </a:ext>
              </a:extLst>
            </p:cNvPr>
            <p:cNvCxnSpPr>
              <a:cxnSpLocks noChangeShapeType="1"/>
              <a:stCxn id="13" idx="4"/>
              <a:endCxn id="20" idx="0"/>
            </p:cNvCxnSpPr>
            <p:nvPr/>
          </p:nvCxnSpPr>
          <p:spPr bwMode="auto">
            <a:xfrm>
              <a:off x="1525" y="1946"/>
              <a:ext cx="0" cy="269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6" name="AutoShape 56">
              <a:extLst>
                <a:ext uri="{FF2B5EF4-FFF2-40B4-BE49-F238E27FC236}">
                  <a16:creationId xmlns:a16="http://schemas.microsoft.com/office/drawing/2014/main" id="{BF6A10FC-B96B-5E4F-B6A0-7A9A9A6F8B2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482" y="1956"/>
              <a:ext cx="0" cy="27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7" name="AutoShape 57">
              <a:extLst>
                <a:ext uri="{FF2B5EF4-FFF2-40B4-BE49-F238E27FC236}">
                  <a16:creationId xmlns:a16="http://schemas.microsoft.com/office/drawing/2014/main" id="{4B4EB792-104D-D74D-9211-FC34E26D0662}"/>
                </a:ext>
              </a:extLst>
            </p:cNvPr>
            <p:cNvCxnSpPr>
              <a:cxnSpLocks noChangeShapeType="1"/>
              <a:stCxn id="16" idx="2"/>
            </p:cNvCxnSpPr>
            <p:nvPr/>
          </p:nvCxnSpPr>
          <p:spPr bwMode="auto">
            <a:xfrm flipH="1">
              <a:off x="3358" y="1867"/>
              <a:ext cx="223" cy="407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8" name="AutoShape 58">
              <a:extLst>
                <a:ext uri="{FF2B5EF4-FFF2-40B4-BE49-F238E27FC236}">
                  <a16:creationId xmlns:a16="http://schemas.microsoft.com/office/drawing/2014/main" id="{82DB29B3-7EB0-8D42-9F01-62088C5AB4E3}"/>
                </a:ext>
              </a:extLst>
            </p:cNvPr>
            <p:cNvCxnSpPr>
              <a:cxnSpLocks noChangeShapeType="1"/>
              <a:stCxn id="16" idx="6"/>
            </p:cNvCxnSpPr>
            <p:nvPr/>
          </p:nvCxnSpPr>
          <p:spPr bwMode="auto">
            <a:xfrm>
              <a:off x="3800" y="1867"/>
              <a:ext cx="124" cy="3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9" name="AutoShape 59">
              <a:extLst>
                <a:ext uri="{FF2B5EF4-FFF2-40B4-BE49-F238E27FC236}">
                  <a16:creationId xmlns:a16="http://schemas.microsoft.com/office/drawing/2014/main" id="{27A32404-AAC0-F045-B4BD-14E52D4170FB}"/>
                </a:ext>
              </a:extLst>
            </p:cNvPr>
            <p:cNvCxnSpPr>
              <a:cxnSpLocks noChangeShapeType="1"/>
              <a:stCxn id="19" idx="2"/>
              <a:endCxn id="27" idx="0"/>
            </p:cNvCxnSpPr>
            <p:nvPr/>
          </p:nvCxnSpPr>
          <p:spPr bwMode="auto">
            <a:xfrm flipH="1">
              <a:off x="592" y="2293"/>
              <a:ext cx="119" cy="3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AutoShape 60">
              <a:extLst>
                <a:ext uri="{FF2B5EF4-FFF2-40B4-BE49-F238E27FC236}">
                  <a16:creationId xmlns:a16="http://schemas.microsoft.com/office/drawing/2014/main" id="{1F58944E-4FA8-D543-A221-0EBB81B1A82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19" y="2350"/>
              <a:ext cx="92" cy="299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AutoShape 61">
              <a:extLst>
                <a:ext uri="{FF2B5EF4-FFF2-40B4-BE49-F238E27FC236}">
                  <a16:creationId xmlns:a16="http://schemas.microsoft.com/office/drawing/2014/main" id="{BF309D0E-583A-234B-8A97-9E166BEE5729}"/>
                </a:ext>
              </a:extLst>
            </p:cNvPr>
            <p:cNvCxnSpPr>
              <a:cxnSpLocks noChangeShapeType="1"/>
              <a:endCxn id="44" idx="0"/>
            </p:cNvCxnSpPr>
            <p:nvPr/>
          </p:nvCxnSpPr>
          <p:spPr bwMode="auto">
            <a:xfrm>
              <a:off x="995" y="2743"/>
              <a:ext cx="7" cy="24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2" name="Oval 62">
              <a:extLst>
                <a:ext uri="{FF2B5EF4-FFF2-40B4-BE49-F238E27FC236}">
                  <a16:creationId xmlns:a16="http://schemas.microsoft.com/office/drawing/2014/main" id="{653768A1-AE48-DA4E-883A-29482C8515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" y="2993"/>
              <a:ext cx="219" cy="14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Text Box 63">
              <a:extLst>
                <a:ext uri="{FF2B5EF4-FFF2-40B4-BE49-F238E27FC236}">
                  <a16:creationId xmlns:a16="http://schemas.microsoft.com/office/drawing/2014/main" id="{B3290B23-B04A-CF4D-A415-CB9FFA0D22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9" y="2928"/>
              <a:ext cx="21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 Narrow" panose="020B0604020202020204" pitchFamily="34" charset="0"/>
                </a:rPr>
                <a:t>C</a:t>
              </a:r>
              <a:endParaRPr lang="en-US" altLang="en-US" sz="2400" b="1">
                <a:effectLst>
                  <a:outerShdw blurRad="38100" dist="38100" dir="2700000" algn="tl">
                    <a:srgbClr val="FFFFFF"/>
                  </a:outerShdw>
                </a:effectLst>
                <a:latin typeface="Arial Narrow" panose="020B0604020202020204" pitchFamily="34" charset="0"/>
              </a:endParaRPr>
            </a:p>
          </p:txBody>
        </p:sp>
        <p:cxnSp>
          <p:nvCxnSpPr>
            <p:cNvPr id="64" name="AutoShape 64">
              <a:extLst>
                <a:ext uri="{FF2B5EF4-FFF2-40B4-BE49-F238E27FC236}">
                  <a16:creationId xmlns:a16="http://schemas.microsoft.com/office/drawing/2014/main" id="{C7DDD778-27A7-D849-B7CE-67277541D8A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1340" y="2772"/>
              <a:ext cx="8" cy="20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AutoShape 65">
              <a:extLst>
                <a:ext uri="{FF2B5EF4-FFF2-40B4-BE49-F238E27FC236}">
                  <a16:creationId xmlns:a16="http://schemas.microsoft.com/office/drawing/2014/main" id="{E283867B-1815-1448-A285-C7A6C37F15C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729" y="2758"/>
              <a:ext cx="5" cy="231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AutoShape 66">
              <a:extLst>
                <a:ext uri="{FF2B5EF4-FFF2-40B4-BE49-F238E27FC236}">
                  <a16:creationId xmlns:a16="http://schemas.microsoft.com/office/drawing/2014/main" id="{E8A01E8F-6815-6A4F-AE9B-12BF436EEA56}"/>
                </a:ext>
              </a:extLst>
            </p:cNvPr>
            <p:cNvCxnSpPr>
              <a:cxnSpLocks noChangeShapeType="1"/>
              <a:stCxn id="20" idx="2"/>
            </p:cNvCxnSpPr>
            <p:nvPr/>
          </p:nvCxnSpPr>
          <p:spPr bwMode="auto">
            <a:xfrm flipH="1">
              <a:off x="1364" y="2293"/>
              <a:ext cx="51" cy="329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7" name="AutoShape 67">
              <a:extLst>
                <a:ext uri="{FF2B5EF4-FFF2-40B4-BE49-F238E27FC236}">
                  <a16:creationId xmlns:a16="http://schemas.microsoft.com/office/drawing/2014/main" id="{A3ACAF2D-1A19-6542-9675-AFF44318BC75}"/>
                </a:ext>
              </a:extLst>
            </p:cNvPr>
            <p:cNvCxnSpPr>
              <a:cxnSpLocks noChangeShapeType="1"/>
              <a:stCxn id="20" idx="6"/>
            </p:cNvCxnSpPr>
            <p:nvPr/>
          </p:nvCxnSpPr>
          <p:spPr bwMode="auto">
            <a:xfrm>
              <a:off x="1634" y="2293"/>
              <a:ext cx="72" cy="36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8" name="AutoShape 68">
              <a:extLst>
                <a:ext uri="{FF2B5EF4-FFF2-40B4-BE49-F238E27FC236}">
                  <a16:creationId xmlns:a16="http://schemas.microsoft.com/office/drawing/2014/main" id="{ED591E42-C4ED-6E41-A435-C6988B7E96F3}"/>
                </a:ext>
              </a:extLst>
            </p:cNvPr>
            <p:cNvCxnSpPr>
              <a:cxnSpLocks noChangeShapeType="1"/>
              <a:stCxn id="22" idx="1"/>
            </p:cNvCxnSpPr>
            <p:nvPr/>
          </p:nvCxnSpPr>
          <p:spPr bwMode="auto">
            <a:xfrm flipH="1">
              <a:off x="2260" y="2285"/>
              <a:ext cx="126" cy="37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9" name="AutoShape 69">
              <a:extLst>
                <a:ext uri="{FF2B5EF4-FFF2-40B4-BE49-F238E27FC236}">
                  <a16:creationId xmlns:a16="http://schemas.microsoft.com/office/drawing/2014/main" id="{158E4BBE-2C87-5F4C-8123-5388D8141385}"/>
                </a:ext>
              </a:extLst>
            </p:cNvPr>
            <p:cNvCxnSpPr>
              <a:cxnSpLocks noChangeShapeType="1"/>
              <a:stCxn id="22" idx="3"/>
              <a:endCxn id="36" idx="0"/>
            </p:cNvCxnSpPr>
            <p:nvPr/>
          </p:nvCxnSpPr>
          <p:spPr bwMode="auto">
            <a:xfrm>
              <a:off x="2597" y="2285"/>
              <a:ext cx="134" cy="331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" name="AutoShape 70">
              <a:extLst>
                <a:ext uri="{FF2B5EF4-FFF2-40B4-BE49-F238E27FC236}">
                  <a16:creationId xmlns:a16="http://schemas.microsoft.com/office/drawing/2014/main" id="{499813DE-020D-2540-9981-993E0CDF0001}"/>
                </a:ext>
              </a:extLst>
            </p:cNvPr>
            <p:cNvCxnSpPr>
              <a:cxnSpLocks noChangeShapeType="1"/>
              <a:stCxn id="36" idx="4"/>
              <a:endCxn id="46" idx="0"/>
            </p:cNvCxnSpPr>
            <p:nvPr/>
          </p:nvCxnSpPr>
          <p:spPr bwMode="auto">
            <a:xfrm flipH="1">
              <a:off x="2728" y="2776"/>
              <a:ext cx="3" cy="15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1" name="AutoShape 71">
              <a:extLst>
                <a:ext uri="{FF2B5EF4-FFF2-40B4-BE49-F238E27FC236}">
                  <a16:creationId xmlns:a16="http://schemas.microsoft.com/office/drawing/2014/main" id="{A6250794-6A9C-224A-B340-354CDBA3EFD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28" y="3156"/>
              <a:ext cx="3" cy="88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2" name="AutoShape 72">
              <a:extLst>
                <a:ext uri="{FF2B5EF4-FFF2-40B4-BE49-F238E27FC236}">
                  <a16:creationId xmlns:a16="http://schemas.microsoft.com/office/drawing/2014/main" id="{F8736DA4-6CF2-A148-9C8D-07047979F953}"/>
                </a:ext>
              </a:extLst>
            </p:cNvPr>
            <p:cNvCxnSpPr>
              <a:cxnSpLocks noChangeShapeType="1"/>
              <a:stCxn id="24" idx="1"/>
            </p:cNvCxnSpPr>
            <p:nvPr/>
          </p:nvCxnSpPr>
          <p:spPr bwMode="auto">
            <a:xfrm flipH="1">
              <a:off x="3171" y="2285"/>
              <a:ext cx="79" cy="408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AutoShape 73">
              <a:extLst>
                <a:ext uri="{FF2B5EF4-FFF2-40B4-BE49-F238E27FC236}">
                  <a16:creationId xmlns:a16="http://schemas.microsoft.com/office/drawing/2014/main" id="{24DBDB0B-15C1-224D-A96D-380DB7D9D3D6}"/>
                </a:ext>
              </a:extLst>
            </p:cNvPr>
            <p:cNvCxnSpPr>
              <a:cxnSpLocks noChangeShapeType="1"/>
              <a:stCxn id="24" idx="3"/>
            </p:cNvCxnSpPr>
            <p:nvPr/>
          </p:nvCxnSpPr>
          <p:spPr bwMode="auto">
            <a:xfrm>
              <a:off x="3461" y="2285"/>
              <a:ext cx="74" cy="37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AutoShape 74">
              <a:extLst>
                <a:ext uri="{FF2B5EF4-FFF2-40B4-BE49-F238E27FC236}">
                  <a16:creationId xmlns:a16="http://schemas.microsoft.com/office/drawing/2014/main" id="{22AFEA15-6FBE-EB40-926E-2B1AF5BE8AE5}"/>
                </a:ext>
              </a:extLst>
            </p:cNvPr>
            <p:cNvCxnSpPr>
              <a:cxnSpLocks noChangeShapeType="1"/>
              <a:endCxn id="41" idx="0"/>
            </p:cNvCxnSpPr>
            <p:nvPr/>
          </p:nvCxnSpPr>
          <p:spPr bwMode="auto">
            <a:xfrm flipH="1">
              <a:off x="3980" y="2331"/>
              <a:ext cx="0" cy="29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75" name="AutoShape 25">
            <a:extLst>
              <a:ext uri="{FF2B5EF4-FFF2-40B4-BE49-F238E27FC236}">
                <a16:creationId xmlns:a16="http://schemas.microsoft.com/office/drawing/2014/main" id="{7CB2467B-D9DD-1D41-8F47-4CC60B737AD0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 flipV="1">
            <a:off x="1664030" y="1852819"/>
            <a:ext cx="1612900" cy="565150"/>
          </a:xfrm>
          <a:prstGeom prst="curvedConnector3">
            <a:avLst>
              <a:gd name="adj1" fmla="val 110134"/>
            </a:avLst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7" name="AutoShape 35">
            <a:extLst>
              <a:ext uri="{FF2B5EF4-FFF2-40B4-BE49-F238E27FC236}">
                <a16:creationId xmlns:a16="http://schemas.microsoft.com/office/drawing/2014/main" id="{E30A584D-7232-3147-8E5C-645FC8FB400B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1258423" y="2647134"/>
            <a:ext cx="839788" cy="625475"/>
          </a:xfrm>
          <a:prstGeom prst="curvedConnector3">
            <a:avLst>
              <a:gd name="adj1" fmla="val -27222"/>
            </a:avLst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8" name="AutoShape 27">
            <a:extLst>
              <a:ext uri="{FF2B5EF4-FFF2-40B4-BE49-F238E27FC236}">
                <a16:creationId xmlns:a16="http://schemas.microsoft.com/office/drawing/2014/main" id="{1F2B8237-AD42-0E43-B557-EA4A510329A5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 flipV="1">
            <a:off x="424320" y="3260725"/>
            <a:ext cx="379413" cy="685800"/>
          </a:xfrm>
          <a:prstGeom prst="curvedConnector3">
            <a:avLst>
              <a:gd name="adj1" fmla="val 160250"/>
            </a:avLst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9" name="AutoShape 28">
            <a:extLst>
              <a:ext uri="{FF2B5EF4-FFF2-40B4-BE49-F238E27FC236}">
                <a16:creationId xmlns:a16="http://schemas.microsoft.com/office/drawing/2014/main" id="{54442E0B-A89F-8B4B-A95D-2928B689BC78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877013" y="3504407"/>
            <a:ext cx="212725" cy="487362"/>
          </a:xfrm>
          <a:prstGeom prst="curvedConnector2">
            <a:avLst/>
          </a:prstGeom>
          <a:noFill/>
          <a:ln w="28575">
            <a:solidFill>
              <a:srgbClr val="80008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AutoShape 32">
            <a:extLst>
              <a:ext uri="{FF2B5EF4-FFF2-40B4-BE49-F238E27FC236}">
                <a16:creationId xmlns:a16="http://schemas.microsoft.com/office/drawing/2014/main" id="{4CB50CC6-2B06-764A-8B59-30209D83F18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421142" y="3357564"/>
            <a:ext cx="288925" cy="571500"/>
          </a:xfrm>
          <a:prstGeom prst="curvedConnector2">
            <a:avLst/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1" name="AutoShape 30">
            <a:extLst>
              <a:ext uri="{FF2B5EF4-FFF2-40B4-BE49-F238E27FC236}">
                <a16:creationId xmlns:a16="http://schemas.microsoft.com/office/drawing/2014/main" id="{1B49FD69-DDA8-C840-9A15-53242D7EA814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 flipV="1">
            <a:off x="915113" y="3994152"/>
            <a:ext cx="639762" cy="376237"/>
          </a:xfrm>
          <a:prstGeom prst="curvedConnector3">
            <a:avLst>
              <a:gd name="adj1" fmla="val -38708"/>
            </a:avLst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3" name="AutoShape 31">
            <a:extLst>
              <a:ext uri="{FF2B5EF4-FFF2-40B4-BE49-F238E27FC236}">
                <a16:creationId xmlns:a16="http://schemas.microsoft.com/office/drawing/2014/main" id="{7FA92A0D-E5FD-284C-AAFE-8DD536CABBB7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325585" y="4067176"/>
            <a:ext cx="190500" cy="512763"/>
          </a:xfrm>
          <a:prstGeom prst="curvedConnector2">
            <a:avLst/>
          </a:prstGeom>
          <a:noFill/>
          <a:ln w="28575">
            <a:solidFill>
              <a:srgbClr val="80008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4" name="AutoShape 33">
            <a:extLst>
              <a:ext uri="{FF2B5EF4-FFF2-40B4-BE49-F238E27FC236}">
                <a16:creationId xmlns:a16="http://schemas.microsoft.com/office/drawing/2014/main" id="{6617CBE8-6EE4-A34B-A8D5-DAB57BEB284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732778" y="3895242"/>
            <a:ext cx="247650" cy="657225"/>
          </a:xfrm>
          <a:prstGeom prst="curvedConnector3">
            <a:avLst>
              <a:gd name="adj1" fmla="val 192306"/>
            </a:avLst>
          </a:prstGeom>
          <a:noFill/>
          <a:ln w="28575">
            <a:solidFill>
              <a:srgbClr val="CC00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8212ED68-20C1-B64E-9057-C0321A04BA6C}"/>
              </a:ext>
            </a:extLst>
          </p:cNvPr>
          <p:cNvSpPr/>
          <p:nvPr/>
        </p:nvSpPr>
        <p:spPr>
          <a:xfrm>
            <a:off x="8034521" y="544868"/>
            <a:ext cx="338117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/>
              <a:t>1. Select a child     </a:t>
            </a:r>
          </a:p>
          <a:p>
            <a:r>
              <a:rPr lang="en-US" altLang="en-US" sz="2000" b="1" dirty="0"/>
              <a:t>     </a:t>
            </a:r>
            <a:r>
              <a:rPr lang="en-US" altLang="en-US" dirty="0"/>
              <a:t>convention: left-to-right</a:t>
            </a:r>
          </a:p>
          <a:p>
            <a:endParaRPr lang="en-US" altLang="en-US" dirty="0"/>
          </a:p>
          <a:p>
            <a:r>
              <a:rPr lang="en-US" altLang="en-US" sz="2000" b="1" dirty="0"/>
              <a:t>2. Repeatedly go to next child, as long as possible.</a:t>
            </a:r>
          </a:p>
          <a:p>
            <a:endParaRPr lang="en-US" altLang="en-US" dirty="0"/>
          </a:p>
          <a:p>
            <a:r>
              <a:rPr lang="en-US" altLang="en-US" sz="2000" b="1" dirty="0"/>
              <a:t>3. Return to left-over alternatives (higher-up) only when needed.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4B12553-8A98-EB4B-A123-0B72ACEBD95B}"/>
              </a:ext>
            </a:extLst>
          </p:cNvPr>
          <p:cNvSpPr txBox="1"/>
          <p:nvPr/>
        </p:nvSpPr>
        <p:spPr>
          <a:xfrm>
            <a:off x="8064829" y="3729741"/>
            <a:ext cx="2784658" cy="25545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(S)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(SA,SD)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(SAB,SAD,SD)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(SABC,SABE,SAD,SD)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(SABE,SAD,SD)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(SABED,SABEF,SAD,SD)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(SABEF,SAD,SD)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(SABEFG,SAD,SD)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39506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lesson01RS" id="{03C65150-5847-9945-BE6E-5390EEFCAC70}" vid="{5F236572-1403-0148-935B-D710884A743C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主题​​</Template>
  <TotalTime>2550</TotalTime>
  <Words>958</Words>
  <Application>Microsoft Macintosh PowerPoint</Application>
  <PresentationFormat>Widescreen</PresentationFormat>
  <Paragraphs>256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Arial Narrow</vt:lpstr>
      <vt:lpstr>Calibri</vt:lpstr>
      <vt:lpstr>Calibri Light</vt:lpstr>
      <vt:lpstr>Cambria Math</vt:lpstr>
      <vt:lpstr>Office 主题​​</vt:lpstr>
      <vt:lpstr>题目 Lesson-02</vt:lpstr>
      <vt:lpstr>Recap</vt:lpstr>
      <vt:lpstr>overview</vt:lpstr>
      <vt:lpstr>Search Methods</vt:lpstr>
      <vt:lpstr>Solving problems by searching</vt:lpstr>
      <vt:lpstr>PowerPoint Presentation</vt:lpstr>
      <vt:lpstr>Find a path from S to G</vt:lpstr>
      <vt:lpstr>Breadth-first search</vt:lpstr>
      <vt:lpstr>Depth-first search</vt:lpstr>
      <vt:lpstr>Test your understanding</vt:lpstr>
      <vt:lpstr>Comparisons</vt:lpstr>
      <vt:lpstr>Optimal search  </vt:lpstr>
      <vt:lpstr>A* search </vt:lpstr>
      <vt:lpstr>Let’s coding</vt:lpstr>
      <vt:lpstr>Machine Learning</vt:lpstr>
      <vt:lpstr>AI Domain</vt:lpstr>
      <vt:lpstr>What is machine learning ? </vt:lpstr>
      <vt:lpstr>Two types of ML problems</vt:lpstr>
      <vt:lpstr>Linear regression from 0 to 1. </vt:lpstr>
      <vt:lpstr>Why gradient descent ? </vt:lpstr>
      <vt:lpstr>Test your understanding</vt:lpstr>
      <vt:lpstr>Let’s coding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题目 Lesson-01</dc:title>
  <dc:creator>Microsoft Office User</dc:creator>
  <cp:lastModifiedBy>Mingxiao Li</cp:lastModifiedBy>
  <cp:revision>34</cp:revision>
  <dcterms:created xsi:type="dcterms:W3CDTF">2019-08-30T07:45:14Z</dcterms:created>
  <dcterms:modified xsi:type="dcterms:W3CDTF">2019-10-04T13:48:15Z</dcterms:modified>
</cp:coreProperties>
</file>

<file path=docProps/thumbnail.jpeg>
</file>